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2" r:id="rId5"/>
    <p:sldId id="263" r:id="rId6"/>
    <p:sldId id="259" r:id="rId7"/>
    <p:sldId id="267" r:id="rId8"/>
    <p:sldId id="261" r:id="rId9"/>
    <p:sldId id="264" r:id="rId10"/>
    <p:sldId id="265" r:id="rId11"/>
    <p:sldId id="269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BD7574-1397-4F38-9E92-9278AD78E141}" v="323" dt="2024-03-03T17:25:58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0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652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AAE5751-0DD2-30B8-F658-A58813533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834380" y="1247689"/>
            <a:ext cx="6623240" cy="4222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1240403"/>
            <a:ext cx="5425440" cy="3626168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cs typeface="Calibri Light"/>
              </a:rPr>
              <a:t>По странам и континентам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71340" y="5230134"/>
            <a:ext cx="3450100" cy="942065"/>
          </a:xfrm>
        </p:spPr>
        <p:txBody>
          <a:bodyPr>
            <a:normAutofit/>
          </a:bodyPr>
          <a:lstStyle/>
          <a:p>
            <a:pPr algn="r"/>
            <a:endParaRPr lang="ru-RU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графическая вставка, мультфильм, иллюстрация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2127576-56B0-DD38-8527-F175885A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114852" y="941505"/>
            <a:ext cx="6062296" cy="483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BFF71-C5A1-56FF-AA79-CD384F7E6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40403"/>
            <a:ext cx="5425440" cy="3626168"/>
          </a:xfrm>
        </p:spPr>
        <p:txBody>
          <a:bodyPr>
            <a:normAutofit/>
          </a:bodyPr>
          <a:lstStyle/>
          <a:p>
            <a:pPr algn="r"/>
            <a:r>
              <a:rPr lang="ru-RU" b="1" i="0">
                <a:latin typeface="Consolas"/>
              </a:rPr>
              <a:t>Угадай страну по её символу 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199EA2-9537-66F2-5C63-96294A5D4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1340" y="5230134"/>
            <a:ext cx="3450100" cy="942065"/>
          </a:xfrm>
        </p:spPr>
        <p:txBody>
          <a:bodyPr>
            <a:normAutofit/>
          </a:bodyPr>
          <a:lstStyle/>
          <a:p>
            <a:pPr algn="r"/>
            <a:endParaRPr lang="ru-RU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5" name="Group 17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762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графическая вставка, мультфильм, иллюстрация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2127576-56B0-DD38-8527-F175885A9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114852" y="941505"/>
            <a:ext cx="6062296" cy="483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BFF71-C5A1-56FF-AA79-CD384F7E6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40403"/>
            <a:ext cx="5425440" cy="3626168"/>
          </a:xfrm>
        </p:spPr>
        <p:txBody>
          <a:bodyPr>
            <a:normAutofit/>
          </a:bodyPr>
          <a:lstStyle/>
          <a:p>
            <a:pPr algn="r"/>
            <a:r>
              <a:rPr lang="ru-RU" b="1" i="0" dirty="0">
                <a:latin typeface="Consolas"/>
              </a:rPr>
              <a:t>Турция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199EA2-9537-66F2-5C63-96294A5D4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1340" y="5230134"/>
            <a:ext cx="3450100" cy="942065"/>
          </a:xfrm>
        </p:spPr>
        <p:txBody>
          <a:bodyPr>
            <a:normAutofit/>
          </a:bodyPr>
          <a:lstStyle/>
          <a:p>
            <a:pPr algn="r"/>
            <a:endParaRPr lang="ru-RU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5" name="Group 17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391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4937C6C-1D3F-4DA2-AE0C-FCD436806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91A1F2B-2906-452A-ACD0-047C8A77D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0796" y="3202180"/>
            <a:ext cx="5058952" cy="3655820"/>
          </a:xfrm>
          <a:custGeom>
            <a:avLst/>
            <a:gdLst>
              <a:gd name="connsiteX0" fmla="*/ 0 w 5058952"/>
              <a:gd name="connsiteY0" fmla="*/ 0 h 3655820"/>
              <a:gd name="connsiteX1" fmla="*/ 5058952 w 5058952"/>
              <a:gd name="connsiteY1" fmla="*/ 0 h 3655820"/>
              <a:gd name="connsiteX2" fmla="*/ 5058952 w 5058952"/>
              <a:gd name="connsiteY2" fmla="*/ 3655820 h 3655820"/>
              <a:gd name="connsiteX3" fmla="*/ 0 w 5058952"/>
              <a:gd name="connsiteY3" fmla="*/ 3655820 h 365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8952" h="3655820">
                <a:moveTo>
                  <a:pt x="0" y="0"/>
                </a:moveTo>
                <a:lnTo>
                  <a:pt x="5058952" y="0"/>
                </a:lnTo>
                <a:lnTo>
                  <a:pt x="5058952" y="3655820"/>
                </a:lnTo>
                <a:lnTo>
                  <a:pt x="0" y="365582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1C3C72B-7271-4524-AE43-ED1A7F9A5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4231" y="3336454"/>
            <a:ext cx="4808984" cy="3521547"/>
          </a:xfrm>
          <a:custGeom>
            <a:avLst/>
            <a:gdLst>
              <a:gd name="connsiteX0" fmla="*/ 27910 w 4808984"/>
              <a:gd name="connsiteY0" fmla="*/ 72 h 3521547"/>
              <a:gd name="connsiteX1" fmla="*/ 64471 w 4808984"/>
              <a:gd name="connsiteY1" fmla="*/ 1956 h 3521547"/>
              <a:gd name="connsiteX2" fmla="*/ 70647 w 4808984"/>
              <a:gd name="connsiteY2" fmla="*/ 5452 h 3521547"/>
              <a:gd name="connsiteX3" fmla="*/ 73139 w 4808984"/>
              <a:gd name="connsiteY3" fmla="*/ 5557 h 3521547"/>
              <a:gd name="connsiteX4" fmla="*/ 75633 w 4808984"/>
              <a:gd name="connsiteY4" fmla="*/ 5663 h 3521547"/>
              <a:gd name="connsiteX5" fmla="*/ 80620 w 4808984"/>
              <a:gd name="connsiteY5" fmla="*/ 5872 h 3521547"/>
              <a:gd name="connsiteX6" fmla="*/ 85932 w 4808984"/>
              <a:gd name="connsiteY6" fmla="*/ 5287 h 3521547"/>
              <a:gd name="connsiteX7" fmla="*/ 88751 w 4808984"/>
              <a:gd name="connsiteY7" fmla="*/ 4597 h 3521547"/>
              <a:gd name="connsiteX8" fmla="*/ 91246 w 4808984"/>
              <a:gd name="connsiteY8" fmla="*/ 4702 h 3521547"/>
              <a:gd name="connsiteX9" fmla="*/ 96558 w 4808984"/>
              <a:gd name="connsiteY9" fmla="*/ 4116 h 3521547"/>
              <a:gd name="connsiteX10" fmla="*/ 99376 w 4808984"/>
              <a:gd name="connsiteY10" fmla="*/ 3427 h 3521547"/>
              <a:gd name="connsiteX11" fmla="*/ 110002 w 4808984"/>
              <a:gd name="connsiteY11" fmla="*/ 2257 h 3521547"/>
              <a:gd name="connsiteX12" fmla="*/ 112820 w 4808984"/>
              <a:gd name="connsiteY12" fmla="*/ 1567 h 3521547"/>
              <a:gd name="connsiteX13" fmla="*/ 115315 w 4808984"/>
              <a:gd name="connsiteY13" fmla="*/ 1671 h 3521547"/>
              <a:gd name="connsiteX14" fmla="*/ 118459 w 4808984"/>
              <a:gd name="connsiteY14" fmla="*/ 188 h 3521547"/>
              <a:gd name="connsiteX15" fmla="*/ 176135 w 4808984"/>
              <a:gd name="connsiteY15" fmla="*/ 1878 h 3521547"/>
              <a:gd name="connsiteX16" fmla="*/ 4808984 w 4808984"/>
              <a:gd name="connsiteY16" fmla="*/ 7954 h 3521547"/>
              <a:gd name="connsiteX17" fmla="*/ 4806850 w 4808984"/>
              <a:gd name="connsiteY17" fmla="*/ 2741547 h 3521547"/>
              <a:gd name="connsiteX18" fmla="*/ 4799340 w 4808984"/>
              <a:gd name="connsiteY18" fmla="*/ 3496596 h 3521547"/>
              <a:gd name="connsiteX19" fmla="*/ 4799383 w 4808984"/>
              <a:gd name="connsiteY19" fmla="*/ 3521547 h 3521547"/>
              <a:gd name="connsiteX20" fmla="*/ 0 w 4808984"/>
              <a:gd name="connsiteY20" fmla="*/ 3521547 h 3521547"/>
              <a:gd name="connsiteX21" fmla="*/ 138 w 4808984"/>
              <a:gd name="connsiteY21" fmla="*/ 3436662 h 3521547"/>
              <a:gd name="connsiteX22" fmla="*/ 27910 w 4808984"/>
              <a:gd name="connsiteY22" fmla="*/ 72 h 35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08984" h="3521547">
                <a:moveTo>
                  <a:pt x="27910" y="72"/>
                </a:moveTo>
                <a:lnTo>
                  <a:pt x="64471" y="1956"/>
                </a:lnTo>
                <a:lnTo>
                  <a:pt x="70647" y="5452"/>
                </a:lnTo>
                <a:cubicBezTo>
                  <a:pt x="71669" y="5877"/>
                  <a:pt x="72309" y="5521"/>
                  <a:pt x="73139" y="5557"/>
                </a:cubicBezTo>
                <a:lnTo>
                  <a:pt x="75633" y="5663"/>
                </a:lnTo>
                <a:cubicBezTo>
                  <a:pt x="77294" y="5732"/>
                  <a:pt x="79148" y="5962"/>
                  <a:pt x="80620" y="5872"/>
                </a:cubicBezTo>
                <a:cubicBezTo>
                  <a:pt x="90066" y="5291"/>
                  <a:pt x="78311" y="4966"/>
                  <a:pt x="85932" y="5287"/>
                </a:cubicBezTo>
                <a:cubicBezTo>
                  <a:pt x="86873" y="5057"/>
                  <a:pt x="87653" y="4718"/>
                  <a:pt x="88751" y="4597"/>
                </a:cubicBezTo>
                <a:cubicBezTo>
                  <a:pt x="89446" y="4520"/>
                  <a:pt x="90551" y="4777"/>
                  <a:pt x="91246" y="4702"/>
                </a:cubicBezTo>
                <a:cubicBezTo>
                  <a:pt x="97675" y="3994"/>
                  <a:pt x="90841" y="3875"/>
                  <a:pt x="96558" y="4116"/>
                </a:cubicBezTo>
                <a:lnTo>
                  <a:pt x="99376" y="3427"/>
                </a:lnTo>
                <a:cubicBezTo>
                  <a:pt x="106202" y="1756"/>
                  <a:pt x="102387" y="1936"/>
                  <a:pt x="110002" y="2257"/>
                </a:cubicBezTo>
                <a:cubicBezTo>
                  <a:pt x="110941" y="2026"/>
                  <a:pt x="111723" y="1688"/>
                  <a:pt x="112820" y="1567"/>
                </a:cubicBezTo>
                <a:cubicBezTo>
                  <a:pt x="113514" y="1490"/>
                  <a:pt x="114720" y="1816"/>
                  <a:pt x="115315" y="1671"/>
                </a:cubicBezTo>
                <a:cubicBezTo>
                  <a:pt x="116643" y="1347"/>
                  <a:pt x="116150" y="-605"/>
                  <a:pt x="118459" y="188"/>
                </a:cubicBezTo>
                <a:lnTo>
                  <a:pt x="176135" y="1878"/>
                </a:lnTo>
                <a:lnTo>
                  <a:pt x="4808984" y="7954"/>
                </a:lnTo>
                <a:cubicBezTo>
                  <a:pt x="4797354" y="304286"/>
                  <a:pt x="4808457" y="2160107"/>
                  <a:pt x="4806850" y="2741547"/>
                </a:cubicBezTo>
                <a:lnTo>
                  <a:pt x="4799340" y="3496596"/>
                </a:lnTo>
                <a:lnTo>
                  <a:pt x="4799383" y="3521547"/>
                </a:lnTo>
                <a:lnTo>
                  <a:pt x="0" y="3521547"/>
                </a:lnTo>
                <a:lnTo>
                  <a:pt x="138" y="3436662"/>
                </a:lnTo>
                <a:cubicBezTo>
                  <a:pt x="2214" y="2463054"/>
                  <a:pt x="18932" y="543379"/>
                  <a:pt x="27910" y="72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56A5F-8CCD-40D6-5306-AC62D8DC2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1476" y="1122363"/>
            <a:ext cx="5285998" cy="3646340"/>
          </a:xfrm>
        </p:spPr>
        <p:txBody>
          <a:bodyPr anchor="t">
            <a:normAutofit/>
          </a:bodyPr>
          <a:lstStyle/>
          <a:p>
            <a:r>
              <a:rPr lang="ru-RU" dirty="0"/>
              <a:t>Музыкальные инструменты: </a:t>
            </a:r>
            <a:br>
              <a:rPr lang="ru-RU" dirty="0"/>
            </a:br>
            <a:r>
              <a:rPr lang="ru-RU" dirty="0"/>
              <a:t>Саз, </a:t>
            </a:r>
            <a:r>
              <a:rPr lang="ru-RU" dirty="0" err="1"/>
              <a:t>дарбук</a:t>
            </a:r>
            <a:r>
              <a:rPr lang="ru-RU" dirty="0"/>
              <a:t> 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B0D51F-4457-291D-40C7-5AEAF579E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54052"/>
            <a:ext cx="4207878" cy="918148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2752FA8-0B24-4C16-988B-CD5BF0FF2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9744" y="0"/>
            <a:ext cx="5285998" cy="3482900"/>
          </a:xfrm>
          <a:custGeom>
            <a:avLst/>
            <a:gdLst>
              <a:gd name="connsiteX0" fmla="*/ 234606 w 5285998"/>
              <a:gd name="connsiteY0" fmla="*/ 0 h 3482900"/>
              <a:gd name="connsiteX1" fmla="*/ 5285998 w 5285998"/>
              <a:gd name="connsiteY1" fmla="*/ 0 h 3482900"/>
              <a:gd name="connsiteX2" fmla="*/ 5022683 w 5285998"/>
              <a:gd name="connsiteY2" fmla="*/ 3482900 h 3482900"/>
              <a:gd name="connsiteX3" fmla="*/ 0 w 5285998"/>
              <a:gd name="connsiteY3" fmla="*/ 3103176 h 34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5998" h="3482900">
                <a:moveTo>
                  <a:pt x="234606" y="0"/>
                </a:moveTo>
                <a:lnTo>
                  <a:pt x="5285998" y="0"/>
                </a:lnTo>
                <a:lnTo>
                  <a:pt x="5022683" y="3482900"/>
                </a:lnTo>
                <a:lnTo>
                  <a:pt x="0" y="3103176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CF7623C-A7D9-4FA1-B82C-5A1236AF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112" y="1"/>
            <a:ext cx="5032984" cy="3354713"/>
          </a:xfrm>
          <a:custGeom>
            <a:avLst/>
            <a:gdLst>
              <a:gd name="connsiteX0" fmla="*/ 225226 w 5032984"/>
              <a:gd name="connsiteY0" fmla="*/ 0 h 3354713"/>
              <a:gd name="connsiteX1" fmla="*/ 5032984 w 5032984"/>
              <a:gd name="connsiteY1" fmla="*/ 0 h 3354713"/>
              <a:gd name="connsiteX2" fmla="*/ 5031801 w 5032984"/>
              <a:gd name="connsiteY2" fmla="*/ 14593 h 3354713"/>
              <a:gd name="connsiteX3" fmla="*/ 4780014 w 5032984"/>
              <a:gd name="connsiteY3" fmla="*/ 3072903 h 3354713"/>
              <a:gd name="connsiteX4" fmla="*/ 4759665 w 5032984"/>
              <a:gd name="connsiteY4" fmla="*/ 3354713 h 3354713"/>
              <a:gd name="connsiteX5" fmla="*/ 4723402 w 5032984"/>
              <a:gd name="connsiteY5" fmla="*/ 3350149 h 3354713"/>
              <a:gd name="connsiteX6" fmla="*/ 4717509 w 5032984"/>
              <a:gd name="connsiteY6" fmla="*/ 3346209 h 3354713"/>
              <a:gd name="connsiteX7" fmla="*/ 4715036 w 5032984"/>
              <a:gd name="connsiteY7" fmla="*/ 3345921 h 3354713"/>
              <a:gd name="connsiteX8" fmla="*/ 4712560 w 5032984"/>
              <a:gd name="connsiteY8" fmla="*/ 3345633 h 3354713"/>
              <a:gd name="connsiteX9" fmla="*/ 4707610 w 5032984"/>
              <a:gd name="connsiteY9" fmla="*/ 3345058 h 3354713"/>
              <a:gd name="connsiteX10" fmla="*/ 4702278 w 5032984"/>
              <a:gd name="connsiteY10" fmla="*/ 3345251 h 3354713"/>
              <a:gd name="connsiteX11" fmla="*/ 4699421 w 5032984"/>
              <a:gd name="connsiteY11" fmla="*/ 3345733 h 3354713"/>
              <a:gd name="connsiteX12" fmla="*/ 4696945 w 5032984"/>
              <a:gd name="connsiteY12" fmla="*/ 3345445 h 3354713"/>
              <a:gd name="connsiteX13" fmla="*/ 4691613 w 5032984"/>
              <a:gd name="connsiteY13" fmla="*/ 3345639 h 3354713"/>
              <a:gd name="connsiteX14" fmla="*/ 4688756 w 5032984"/>
              <a:gd name="connsiteY14" fmla="*/ 3346119 h 3354713"/>
              <a:gd name="connsiteX15" fmla="*/ 4678090 w 5032984"/>
              <a:gd name="connsiteY15" fmla="*/ 3346506 h 3354713"/>
              <a:gd name="connsiteX16" fmla="*/ 4675235 w 5032984"/>
              <a:gd name="connsiteY16" fmla="*/ 3346987 h 3354713"/>
              <a:gd name="connsiteX17" fmla="*/ 4672758 w 5032984"/>
              <a:gd name="connsiteY17" fmla="*/ 3346700 h 3354713"/>
              <a:gd name="connsiteX18" fmla="*/ 4669519 w 5032984"/>
              <a:gd name="connsiteY18" fmla="*/ 3347948 h 3354713"/>
              <a:gd name="connsiteX19" fmla="*/ 4612219 w 5032984"/>
              <a:gd name="connsiteY19" fmla="*/ 3342027 h 3354713"/>
              <a:gd name="connsiteX20" fmla="*/ 0 w 5032984"/>
              <a:gd name="connsiteY20" fmla="*/ 2995758 h 3354713"/>
              <a:gd name="connsiteX21" fmla="*/ 202689 w 5032984"/>
              <a:gd name="connsiteY21" fmla="*/ 269703 h 335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32984" h="3354713">
                <a:moveTo>
                  <a:pt x="225226" y="0"/>
                </a:moveTo>
                <a:lnTo>
                  <a:pt x="5032984" y="0"/>
                </a:lnTo>
                <a:lnTo>
                  <a:pt x="5031801" y="14593"/>
                </a:lnTo>
                <a:cubicBezTo>
                  <a:pt x="4971016" y="761469"/>
                  <a:pt x="4852509" y="2154434"/>
                  <a:pt x="4780014" y="3072903"/>
                </a:cubicBezTo>
                <a:lnTo>
                  <a:pt x="4759665" y="3354713"/>
                </a:lnTo>
                <a:lnTo>
                  <a:pt x="4723402" y="3350149"/>
                </a:lnTo>
                <a:lnTo>
                  <a:pt x="4717509" y="3346209"/>
                </a:lnTo>
                <a:cubicBezTo>
                  <a:pt x="4716523" y="3345710"/>
                  <a:pt x="4715860" y="3346019"/>
                  <a:pt x="4715036" y="3345921"/>
                </a:cubicBezTo>
                <a:lnTo>
                  <a:pt x="4712560" y="3345633"/>
                </a:lnTo>
                <a:cubicBezTo>
                  <a:pt x="4710911" y="3345442"/>
                  <a:pt x="4709083" y="3345077"/>
                  <a:pt x="4707610" y="3345058"/>
                </a:cubicBezTo>
                <a:cubicBezTo>
                  <a:pt x="4698163" y="3344944"/>
                  <a:pt x="4709843" y="3346132"/>
                  <a:pt x="4702278" y="3345251"/>
                </a:cubicBezTo>
                <a:cubicBezTo>
                  <a:pt x="4701325" y="3345411"/>
                  <a:pt x="4700523" y="3345693"/>
                  <a:pt x="4699421" y="3345733"/>
                </a:cubicBezTo>
                <a:cubicBezTo>
                  <a:pt x="4698724" y="3345759"/>
                  <a:pt x="4697642" y="3345421"/>
                  <a:pt x="4696945" y="3345445"/>
                </a:cubicBezTo>
                <a:cubicBezTo>
                  <a:pt x="4690492" y="3345679"/>
                  <a:pt x="4697288" y="3346299"/>
                  <a:pt x="4691613" y="3345639"/>
                </a:cubicBezTo>
                <a:lnTo>
                  <a:pt x="4688756" y="3346119"/>
                </a:lnTo>
                <a:cubicBezTo>
                  <a:pt x="4681837" y="3347285"/>
                  <a:pt x="4685649" y="3347385"/>
                  <a:pt x="4678090" y="3346506"/>
                </a:cubicBezTo>
                <a:cubicBezTo>
                  <a:pt x="4677139" y="3346667"/>
                  <a:pt x="4676336" y="3346946"/>
                  <a:pt x="4675235" y="3346987"/>
                </a:cubicBezTo>
                <a:cubicBezTo>
                  <a:pt x="4674538" y="3347013"/>
                  <a:pt x="4673361" y="3346599"/>
                  <a:pt x="4672758" y="3346700"/>
                </a:cubicBezTo>
                <a:cubicBezTo>
                  <a:pt x="4671412" y="3346926"/>
                  <a:pt x="4671760" y="3348908"/>
                  <a:pt x="4669519" y="3347948"/>
                </a:cubicBezTo>
                <a:lnTo>
                  <a:pt x="4612219" y="3342027"/>
                </a:lnTo>
                <a:lnTo>
                  <a:pt x="0" y="2995758"/>
                </a:lnTo>
                <a:cubicBezTo>
                  <a:pt x="33321" y="2701079"/>
                  <a:pt x="158429" y="849455"/>
                  <a:pt x="202689" y="269703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4A52A7E-66A5-41E3-BC03-6E396780F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569465">
            <a:off x="11130786" y="2672699"/>
            <a:ext cx="444795" cy="1706308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2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музыка, музыкальный инструмент, струнный инструмент, Струнные щипковые музыкальн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C0856C11-715B-A431-0D2A-41F950775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5466">
            <a:off x="7182640" y="229700"/>
            <a:ext cx="4382575" cy="279389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4B83861-81F4-4841-9609-7F24CA84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97421E5-62E3-42A3-AB44-181E31B26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8018B2E-8B52-4F17-AD56-D9EAAA2A91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4D6A3C9-6A89-446B-BD6B-482B37644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289A9B-7CBA-44D6-8EF0-DD323F90B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Рисунок 4" descr="Изображение выглядит как человек, запястье, Плоть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41B374E4-685B-F5EB-53B0-72C20E150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967" y="3534439"/>
            <a:ext cx="4414515" cy="31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рисунок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3A9633D-78AB-1250-8D3C-AF3DAB37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518456" y="941505"/>
            <a:ext cx="5255088" cy="483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7DD1C-7ADA-DC8A-9F0E-21822A327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40403"/>
            <a:ext cx="5425440" cy="3626168"/>
          </a:xfrm>
        </p:spPr>
        <p:txBody>
          <a:bodyPr>
            <a:normAutofit/>
          </a:bodyPr>
          <a:lstStyle/>
          <a:p>
            <a:pPr algn="r"/>
            <a:r>
              <a:rPr lang="ru-RU" b="1" i="0" dirty="0">
                <a:latin typeface="Consolas"/>
              </a:rPr>
              <a:t>Угадай страну по её символу </a:t>
            </a:r>
          </a:p>
          <a:p>
            <a:pPr algn="r"/>
            <a:endParaRPr lang="ru-RU" b="1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6097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рисунок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3A9633D-78AB-1250-8D3C-AF3DAB37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518456" y="941505"/>
            <a:ext cx="5255088" cy="483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7DD1C-7ADA-DC8A-9F0E-21822A327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40403"/>
            <a:ext cx="5425440" cy="3626168"/>
          </a:xfrm>
        </p:spPr>
        <p:txBody>
          <a:bodyPr>
            <a:normAutofit/>
          </a:bodyPr>
          <a:lstStyle/>
          <a:p>
            <a:pPr algn="r"/>
            <a:r>
              <a:rPr lang="ru-RU" b="1" i="0" dirty="0">
                <a:latin typeface="Consolas"/>
              </a:rPr>
              <a:t>Австралия </a:t>
            </a:r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515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0014EA-FA79-436A-9FB9-F3F66E347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небо, на открытом воздухе, Туристическая достопримечательность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30B18239-4918-85C6-7E8A-1815D4C48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l="1778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59220" y="859221"/>
            <a:ext cx="6858000" cy="513955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83ECD-C0F7-4635-CE71-BEF3A5D26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0157" y="-1453559"/>
            <a:ext cx="6777540" cy="2173278"/>
          </a:xfrm>
        </p:spPr>
        <p:txBody>
          <a:bodyPr anchor="b">
            <a:normAutofit/>
          </a:bodyPr>
          <a:lstStyle/>
          <a:p>
            <a:r>
              <a:rPr lang="ru-RU" sz="3600" dirty="0"/>
              <a:t>Сиднейский оперный театр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7FB9BA-0970-57DD-3A52-7B56BE133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2868144"/>
            <a:ext cx="4374405" cy="1056389"/>
          </a:xfrm>
        </p:spPr>
        <p:txBody>
          <a:bodyPr>
            <a:norm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833EC7-7DA5-445E-A06F-61263A85E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B20763-0B7D-4F31-A64F-006F36609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051088-813C-4278-AC7C-F116901DBF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0E20E28-B404-48AB-B511-8EA7D82B26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3966B9-56D5-42A7-84B1-CC398508D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496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23CBA3-A477-422D-9E7A-F9FE7EC90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F34718-B77C-44AC-9F07-230139CBB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442386" y="512794"/>
            <a:ext cx="7325687" cy="576252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0067990-9821-4102-BDE2-9B6F206D0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20000">
            <a:off x="5321999" y="-179835"/>
            <a:ext cx="5576780" cy="7119258"/>
          </a:xfrm>
          <a:custGeom>
            <a:avLst/>
            <a:gdLst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1346803 h 7192213"/>
              <a:gd name="connsiteX39" fmla="*/ 5629738 w 5643596"/>
              <a:gd name="connsiteY39" fmla="*/ 2782524 h 7192213"/>
              <a:gd name="connsiteX40" fmla="*/ 5629738 w 5643596"/>
              <a:gd name="connsiteY40" fmla="*/ 4092765 h 7192213"/>
              <a:gd name="connsiteX41" fmla="*/ 5629737 w 5643596"/>
              <a:gd name="connsiteY41" fmla="*/ 4092767 h 7192213"/>
              <a:gd name="connsiteX42" fmla="*/ 5629737 w 5643596"/>
              <a:gd name="connsiteY42" fmla="*/ 4412818 h 7192213"/>
              <a:gd name="connsiteX43" fmla="*/ 5629737 w 5643596"/>
              <a:gd name="connsiteY43" fmla="*/ 5426373 h 7192213"/>
              <a:gd name="connsiteX44" fmla="*/ 5629737 w 5643596"/>
              <a:gd name="connsiteY44" fmla="*/ 5848539 h 7192213"/>
              <a:gd name="connsiteX45" fmla="*/ 5629737 w 5643596"/>
              <a:gd name="connsiteY45" fmla="*/ 6736614 h 7192213"/>
              <a:gd name="connsiteX46" fmla="*/ 5629737 w 5643596"/>
              <a:gd name="connsiteY46" fmla="*/ 7158780 h 7192213"/>
              <a:gd name="connsiteX47" fmla="*/ 5596210 w 5643596"/>
              <a:gd name="connsiteY47" fmla="*/ 7192213 h 7192213"/>
              <a:gd name="connsiteX48" fmla="*/ 1982520 w 5643596"/>
              <a:gd name="connsiteY48" fmla="*/ 7192213 h 7192213"/>
              <a:gd name="connsiteX49" fmla="*/ 1976650 w 5643596"/>
              <a:gd name="connsiteY49" fmla="*/ 7189772 h 7192213"/>
              <a:gd name="connsiteX50" fmla="*/ 64205 w 5643596"/>
              <a:gd name="connsiteY50" fmla="*/ 7189772 h 7192213"/>
              <a:gd name="connsiteX51" fmla="*/ 28826 w 5643596"/>
              <a:gd name="connsiteY51" fmla="*/ 7165867 h 7192213"/>
              <a:gd name="connsiteX52" fmla="*/ 28826 w 5643596"/>
              <a:gd name="connsiteY52" fmla="*/ 6079439 h 7192213"/>
              <a:gd name="connsiteX53" fmla="*/ 18871 w 5643596"/>
              <a:gd name="connsiteY53" fmla="*/ 6043977 h 7192213"/>
              <a:gd name="connsiteX54" fmla="*/ 28826 w 5643596"/>
              <a:gd name="connsiteY54" fmla="*/ 6007501 h 7192213"/>
              <a:gd name="connsiteX55" fmla="*/ 28826 w 5643596"/>
              <a:gd name="connsiteY55" fmla="*/ 5521424 h 7192213"/>
              <a:gd name="connsiteX56" fmla="*/ 28826 w 5643596"/>
              <a:gd name="connsiteY56" fmla="*/ 5456903 h 7192213"/>
              <a:gd name="connsiteX57" fmla="*/ 18216 w 5643596"/>
              <a:gd name="connsiteY57" fmla="*/ 5420866 h 7192213"/>
              <a:gd name="connsiteX58" fmla="*/ 6056 w 5643596"/>
              <a:gd name="connsiteY58" fmla="*/ 5384020 h 7192213"/>
              <a:gd name="connsiteX59" fmla="*/ 815 w 5643596"/>
              <a:gd name="connsiteY59" fmla="*/ 5348515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1346803 h 7192213"/>
              <a:gd name="connsiteX39" fmla="*/ 5629738 w 5643596"/>
              <a:gd name="connsiteY39" fmla="*/ 4092765 h 7192213"/>
              <a:gd name="connsiteX40" fmla="*/ 5629737 w 5643596"/>
              <a:gd name="connsiteY40" fmla="*/ 4092767 h 7192213"/>
              <a:gd name="connsiteX41" fmla="*/ 5629737 w 5643596"/>
              <a:gd name="connsiteY41" fmla="*/ 4412818 h 7192213"/>
              <a:gd name="connsiteX42" fmla="*/ 5629737 w 5643596"/>
              <a:gd name="connsiteY42" fmla="*/ 5426373 h 7192213"/>
              <a:gd name="connsiteX43" fmla="*/ 5629737 w 5643596"/>
              <a:gd name="connsiteY43" fmla="*/ 5848539 h 7192213"/>
              <a:gd name="connsiteX44" fmla="*/ 5629737 w 5643596"/>
              <a:gd name="connsiteY44" fmla="*/ 6736614 h 7192213"/>
              <a:gd name="connsiteX45" fmla="*/ 5629737 w 5643596"/>
              <a:gd name="connsiteY45" fmla="*/ 7158780 h 7192213"/>
              <a:gd name="connsiteX46" fmla="*/ 5596210 w 5643596"/>
              <a:gd name="connsiteY46" fmla="*/ 7192213 h 7192213"/>
              <a:gd name="connsiteX47" fmla="*/ 1982520 w 5643596"/>
              <a:gd name="connsiteY47" fmla="*/ 7192213 h 7192213"/>
              <a:gd name="connsiteX48" fmla="*/ 1976650 w 5643596"/>
              <a:gd name="connsiteY48" fmla="*/ 7189772 h 7192213"/>
              <a:gd name="connsiteX49" fmla="*/ 64205 w 5643596"/>
              <a:gd name="connsiteY49" fmla="*/ 7189772 h 7192213"/>
              <a:gd name="connsiteX50" fmla="*/ 28826 w 5643596"/>
              <a:gd name="connsiteY50" fmla="*/ 7165867 h 7192213"/>
              <a:gd name="connsiteX51" fmla="*/ 28826 w 5643596"/>
              <a:gd name="connsiteY51" fmla="*/ 6079439 h 7192213"/>
              <a:gd name="connsiteX52" fmla="*/ 18871 w 5643596"/>
              <a:gd name="connsiteY52" fmla="*/ 6043977 h 7192213"/>
              <a:gd name="connsiteX53" fmla="*/ 28826 w 5643596"/>
              <a:gd name="connsiteY53" fmla="*/ 6007501 h 7192213"/>
              <a:gd name="connsiteX54" fmla="*/ 28826 w 5643596"/>
              <a:gd name="connsiteY54" fmla="*/ 5521424 h 7192213"/>
              <a:gd name="connsiteX55" fmla="*/ 28826 w 5643596"/>
              <a:gd name="connsiteY55" fmla="*/ 5456903 h 7192213"/>
              <a:gd name="connsiteX56" fmla="*/ 18216 w 5643596"/>
              <a:gd name="connsiteY56" fmla="*/ 5420866 h 7192213"/>
              <a:gd name="connsiteX57" fmla="*/ 6056 w 5643596"/>
              <a:gd name="connsiteY57" fmla="*/ 5384020 h 7192213"/>
              <a:gd name="connsiteX58" fmla="*/ 815 w 5643596"/>
              <a:gd name="connsiteY58" fmla="*/ 5348515 h 7192213"/>
              <a:gd name="connsiteX59" fmla="*/ 0 w 5643596"/>
              <a:gd name="connsiteY59" fmla="*/ 5321182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43342 w 5643596"/>
              <a:gd name="connsiteY32" fmla="*/ 989039 h 7192213"/>
              <a:gd name="connsiteX33" fmla="*/ 5634273 w 5643596"/>
              <a:gd name="connsiteY33" fmla="*/ 1025230 h 7192213"/>
              <a:gd name="connsiteX34" fmla="*/ 5638840 w 5643596"/>
              <a:gd name="connsiteY34" fmla="*/ 1028604 h 7192213"/>
              <a:gd name="connsiteX35" fmla="*/ 5643496 w 5643596"/>
              <a:gd name="connsiteY35" fmla="*/ 1039944 h 7192213"/>
              <a:gd name="connsiteX36" fmla="*/ 5638045 w 5643596"/>
              <a:gd name="connsiteY36" fmla="*/ 1049661 h 7192213"/>
              <a:gd name="connsiteX37" fmla="*/ 5629738 w 5643596"/>
              <a:gd name="connsiteY37" fmla="*/ 1088555 h 7192213"/>
              <a:gd name="connsiteX38" fmla="*/ 5629738 w 5643596"/>
              <a:gd name="connsiteY38" fmla="*/ 4092765 h 7192213"/>
              <a:gd name="connsiteX39" fmla="*/ 5629737 w 5643596"/>
              <a:gd name="connsiteY39" fmla="*/ 4092767 h 7192213"/>
              <a:gd name="connsiteX40" fmla="*/ 5629737 w 5643596"/>
              <a:gd name="connsiteY40" fmla="*/ 4412818 h 7192213"/>
              <a:gd name="connsiteX41" fmla="*/ 5629737 w 5643596"/>
              <a:gd name="connsiteY41" fmla="*/ 5426373 h 7192213"/>
              <a:gd name="connsiteX42" fmla="*/ 5629737 w 5643596"/>
              <a:gd name="connsiteY42" fmla="*/ 5848539 h 7192213"/>
              <a:gd name="connsiteX43" fmla="*/ 5629737 w 5643596"/>
              <a:gd name="connsiteY43" fmla="*/ 6736614 h 7192213"/>
              <a:gd name="connsiteX44" fmla="*/ 5629737 w 5643596"/>
              <a:gd name="connsiteY44" fmla="*/ 7158780 h 7192213"/>
              <a:gd name="connsiteX45" fmla="*/ 5596210 w 5643596"/>
              <a:gd name="connsiteY45" fmla="*/ 7192213 h 7192213"/>
              <a:gd name="connsiteX46" fmla="*/ 1982520 w 5643596"/>
              <a:gd name="connsiteY46" fmla="*/ 7192213 h 7192213"/>
              <a:gd name="connsiteX47" fmla="*/ 1976650 w 5643596"/>
              <a:gd name="connsiteY47" fmla="*/ 7189772 h 7192213"/>
              <a:gd name="connsiteX48" fmla="*/ 64205 w 5643596"/>
              <a:gd name="connsiteY48" fmla="*/ 7189772 h 7192213"/>
              <a:gd name="connsiteX49" fmla="*/ 28826 w 5643596"/>
              <a:gd name="connsiteY49" fmla="*/ 7165867 h 7192213"/>
              <a:gd name="connsiteX50" fmla="*/ 28826 w 5643596"/>
              <a:gd name="connsiteY50" fmla="*/ 6079439 h 7192213"/>
              <a:gd name="connsiteX51" fmla="*/ 18871 w 5643596"/>
              <a:gd name="connsiteY51" fmla="*/ 6043977 h 7192213"/>
              <a:gd name="connsiteX52" fmla="*/ 28826 w 5643596"/>
              <a:gd name="connsiteY52" fmla="*/ 6007501 h 7192213"/>
              <a:gd name="connsiteX53" fmla="*/ 28826 w 5643596"/>
              <a:gd name="connsiteY53" fmla="*/ 5521424 h 7192213"/>
              <a:gd name="connsiteX54" fmla="*/ 28826 w 5643596"/>
              <a:gd name="connsiteY54" fmla="*/ 5456903 h 7192213"/>
              <a:gd name="connsiteX55" fmla="*/ 18216 w 5643596"/>
              <a:gd name="connsiteY55" fmla="*/ 5420866 h 7192213"/>
              <a:gd name="connsiteX56" fmla="*/ 6056 w 5643596"/>
              <a:gd name="connsiteY56" fmla="*/ 5384020 h 7192213"/>
              <a:gd name="connsiteX57" fmla="*/ 815 w 5643596"/>
              <a:gd name="connsiteY57" fmla="*/ 5348515 h 7192213"/>
              <a:gd name="connsiteX58" fmla="*/ 0 w 5643596"/>
              <a:gd name="connsiteY58" fmla="*/ 5321182 h 7192213"/>
              <a:gd name="connsiteX0" fmla="*/ 0 w 5643596"/>
              <a:gd name="connsiteY0" fmla="*/ 5321182 h 7192213"/>
              <a:gd name="connsiteX1" fmla="*/ 7176 w 5643596"/>
              <a:gd name="connsiteY1" fmla="*/ 5292545 h 7192213"/>
              <a:gd name="connsiteX2" fmla="*/ 4191 w 5643596"/>
              <a:gd name="connsiteY2" fmla="*/ 5273215 h 7192213"/>
              <a:gd name="connsiteX3" fmla="*/ 11880 w 5643596"/>
              <a:gd name="connsiteY3" fmla="*/ 5237214 h 7192213"/>
              <a:gd name="connsiteX4" fmla="*/ 18963 w 5643596"/>
              <a:gd name="connsiteY4" fmla="*/ 5184548 h 7192213"/>
              <a:gd name="connsiteX5" fmla="*/ 26514 w 5643596"/>
              <a:gd name="connsiteY5" fmla="*/ 5148294 h 7192213"/>
              <a:gd name="connsiteX6" fmla="*/ 28826 w 5643596"/>
              <a:gd name="connsiteY6" fmla="*/ 5141304 h 7192213"/>
              <a:gd name="connsiteX7" fmla="*/ 28826 w 5643596"/>
              <a:gd name="connsiteY7" fmla="*/ 4904080 h 7192213"/>
              <a:gd name="connsiteX8" fmla="*/ 26241 w 5643596"/>
              <a:gd name="connsiteY8" fmla="*/ 4886580 h 7192213"/>
              <a:gd name="connsiteX9" fmla="*/ 28826 w 5643596"/>
              <a:gd name="connsiteY9" fmla="*/ 4827542 h 7192213"/>
              <a:gd name="connsiteX10" fmla="*/ 25306 w 5643596"/>
              <a:gd name="connsiteY10" fmla="*/ 4818968 h 7192213"/>
              <a:gd name="connsiteX11" fmla="*/ 28826 w 5643596"/>
              <a:gd name="connsiteY11" fmla="*/ 4761248 h 7192213"/>
              <a:gd name="connsiteX12" fmla="*/ 25835 w 5643596"/>
              <a:gd name="connsiteY12" fmla="*/ 4698008 h 7192213"/>
              <a:gd name="connsiteX13" fmla="*/ 17801 w 5643596"/>
              <a:gd name="connsiteY13" fmla="*/ 4693286 h 7192213"/>
              <a:gd name="connsiteX14" fmla="*/ 17096 w 5643596"/>
              <a:gd name="connsiteY14" fmla="*/ 4679416 h 7192213"/>
              <a:gd name="connsiteX15" fmla="*/ 17250 w 5643596"/>
              <a:gd name="connsiteY15" fmla="*/ 4657582 h 7192213"/>
              <a:gd name="connsiteX16" fmla="*/ 25682 w 5643596"/>
              <a:gd name="connsiteY16" fmla="*/ 4608673 h 7192213"/>
              <a:gd name="connsiteX17" fmla="*/ 20696 w 5643596"/>
              <a:gd name="connsiteY17" fmla="*/ 27254 h 7192213"/>
              <a:gd name="connsiteX18" fmla="*/ 44529 w 5643596"/>
              <a:gd name="connsiteY18" fmla="*/ 3139 h 7192213"/>
              <a:gd name="connsiteX19" fmla="*/ 64219 w 5643596"/>
              <a:gd name="connsiteY19" fmla="*/ 24 h 7192213"/>
              <a:gd name="connsiteX20" fmla="*/ 2653439 w 5643596"/>
              <a:gd name="connsiteY20" fmla="*/ 0 h 7192213"/>
              <a:gd name="connsiteX21" fmla="*/ 2959929 w 5643596"/>
              <a:gd name="connsiteY21" fmla="*/ 0 h 7192213"/>
              <a:gd name="connsiteX22" fmla="*/ 5549063 w 5643596"/>
              <a:gd name="connsiteY22" fmla="*/ 0 h 7192213"/>
              <a:gd name="connsiteX23" fmla="*/ 5549068 w 5643596"/>
              <a:gd name="connsiteY23" fmla="*/ 2 h 7192213"/>
              <a:gd name="connsiteX24" fmla="*/ 5553587 w 5643596"/>
              <a:gd name="connsiteY24" fmla="*/ 0 h 7192213"/>
              <a:gd name="connsiteX25" fmla="*/ 5559961 w 5643596"/>
              <a:gd name="connsiteY25" fmla="*/ 3034 h 7192213"/>
              <a:gd name="connsiteX26" fmla="*/ 5596211 w 5643596"/>
              <a:gd name="connsiteY26" fmla="*/ 3034 h 7192213"/>
              <a:gd name="connsiteX27" fmla="*/ 5629738 w 5643596"/>
              <a:gd name="connsiteY27" fmla="*/ 36562 h 7192213"/>
              <a:gd name="connsiteX28" fmla="*/ 5629738 w 5643596"/>
              <a:gd name="connsiteY28" fmla="*/ 900024 h 7192213"/>
              <a:gd name="connsiteX29" fmla="*/ 5635688 w 5643596"/>
              <a:gd name="connsiteY29" fmla="*/ 909622 h 7192213"/>
              <a:gd name="connsiteX30" fmla="*/ 5642313 w 5643596"/>
              <a:gd name="connsiteY30" fmla="*/ 954494 h 7192213"/>
              <a:gd name="connsiteX31" fmla="*/ 5643596 w 5643596"/>
              <a:gd name="connsiteY31" fmla="*/ 984662 h 7192213"/>
              <a:gd name="connsiteX32" fmla="*/ 5634273 w 5643596"/>
              <a:gd name="connsiteY32" fmla="*/ 1025230 h 7192213"/>
              <a:gd name="connsiteX33" fmla="*/ 5638840 w 5643596"/>
              <a:gd name="connsiteY33" fmla="*/ 1028604 h 7192213"/>
              <a:gd name="connsiteX34" fmla="*/ 5643496 w 5643596"/>
              <a:gd name="connsiteY34" fmla="*/ 1039944 h 7192213"/>
              <a:gd name="connsiteX35" fmla="*/ 5638045 w 5643596"/>
              <a:gd name="connsiteY35" fmla="*/ 1049661 h 7192213"/>
              <a:gd name="connsiteX36" fmla="*/ 5629738 w 5643596"/>
              <a:gd name="connsiteY36" fmla="*/ 1088555 h 7192213"/>
              <a:gd name="connsiteX37" fmla="*/ 5629738 w 5643596"/>
              <a:gd name="connsiteY37" fmla="*/ 4092765 h 7192213"/>
              <a:gd name="connsiteX38" fmla="*/ 5629737 w 5643596"/>
              <a:gd name="connsiteY38" fmla="*/ 4092767 h 7192213"/>
              <a:gd name="connsiteX39" fmla="*/ 5629737 w 5643596"/>
              <a:gd name="connsiteY39" fmla="*/ 4412818 h 7192213"/>
              <a:gd name="connsiteX40" fmla="*/ 5629737 w 5643596"/>
              <a:gd name="connsiteY40" fmla="*/ 5426373 h 7192213"/>
              <a:gd name="connsiteX41" fmla="*/ 5629737 w 5643596"/>
              <a:gd name="connsiteY41" fmla="*/ 5848539 h 7192213"/>
              <a:gd name="connsiteX42" fmla="*/ 5629737 w 5643596"/>
              <a:gd name="connsiteY42" fmla="*/ 6736614 h 7192213"/>
              <a:gd name="connsiteX43" fmla="*/ 5629737 w 5643596"/>
              <a:gd name="connsiteY43" fmla="*/ 7158780 h 7192213"/>
              <a:gd name="connsiteX44" fmla="*/ 5596210 w 5643596"/>
              <a:gd name="connsiteY44" fmla="*/ 7192213 h 7192213"/>
              <a:gd name="connsiteX45" fmla="*/ 1982520 w 5643596"/>
              <a:gd name="connsiteY45" fmla="*/ 7192213 h 7192213"/>
              <a:gd name="connsiteX46" fmla="*/ 1976650 w 5643596"/>
              <a:gd name="connsiteY46" fmla="*/ 7189772 h 7192213"/>
              <a:gd name="connsiteX47" fmla="*/ 64205 w 5643596"/>
              <a:gd name="connsiteY47" fmla="*/ 7189772 h 7192213"/>
              <a:gd name="connsiteX48" fmla="*/ 28826 w 5643596"/>
              <a:gd name="connsiteY48" fmla="*/ 7165867 h 7192213"/>
              <a:gd name="connsiteX49" fmla="*/ 28826 w 5643596"/>
              <a:gd name="connsiteY49" fmla="*/ 6079439 h 7192213"/>
              <a:gd name="connsiteX50" fmla="*/ 18871 w 5643596"/>
              <a:gd name="connsiteY50" fmla="*/ 6043977 h 7192213"/>
              <a:gd name="connsiteX51" fmla="*/ 28826 w 5643596"/>
              <a:gd name="connsiteY51" fmla="*/ 6007501 h 7192213"/>
              <a:gd name="connsiteX52" fmla="*/ 28826 w 5643596"/>
              <a:gd name="connsiteY52" fmla="*/ 5521424 h 7192213"/>
              <a:gd name="connsiteX53" fmla="*/ 28826 w 5643596"/>
              <a:gd name="connsiteY53" fmla="*/ 5456903 h 7192213"/>
              <a:gd name="connsiteX54" fmla="*/ 18216 w 5643596"/>
              <a:gd name="connsiteY54" fmla="*/ 5420866 h 7192213"/>
              <a:gd name="connsiteX55" fmla="*/ 6056 w 5643596"/>
              <a:gd name="connsiteY55" fmla="*/ 5384020 h 7192213"/>
              <a:gd name="connsiteX56" fmla="*/ 815 w 5643596"/>
              <a:gd name="connsiteY56" fmla="*/ 5348515 h 7192213"/>
              <a:gd name="connsiteX57" fmla="*/ 0 w 5643596"/>
              <a:gd name="connsiteY57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42313 w 5643496"/>
              <a:gd name="connsiteY30" fmla="*/ 954494 h 7192213"/>
              <a:gd name="connsiteX31" fmla="*/ 5634273 w 5643496"/>
              <a:gd name="connsiteY31" fmla="*/ 1025230 h 7192213"/>
              <a:gd name="connsiteX32" fmla="*/ 5638840 w 5643496"/>
              <a:gd name="connsiteY32" fmla="*/ 1028604 h 7192213"/>
              <a:gd name="connsiteX33" fmla="*/ 5643496 w 5643496"/>
              <a:gd name="connsiteY33" fmla="*/ 1039944 h 7192213"/>
              <a:gd name="connsiteX34" fmla="*/ 5638045 w 5643496"/>
              <a:gd name="connsiteY34" fmla="*/ 1049661 h 7192213"/>
              <a:gd name="connsiteX35" fmla="*/ 5629738 w 5643496"/>
              <a:gd name="connsiteY35" fmla="*/ 1088555 h 7192213"/>
              <a:gd name="connsiteX36" fmla="*/ 5629738 w 5643496"/>
              <a:gd name="connsiteY36" fmla="*/ 4092765 h 7192213"/>
              <a:gd name="connsiteX37" fmla="*/ 5629737 w 5643496"/>
              <a:gd name="connsiteY37" fmla="*/ 4092767 h 7192213"/>
              <a:gd name="connsiteX38" fmla="*/ 5629737 w 5643496"/>
              <a:gd name="connsiteY38" fmla="*/ 4412818 h 7192213"/>
              <a:gd name="connsiteX39" fmla="*/ 5629737 w 5643496"/>
              <a:gd name="connsiteY39" fmla="*/ 5426373 h 7192213"/>
              <a:gd name="connsiteX40" fmla="*/ 5629737 w 5643496"/>
              <a:gd name="connsiteY40" fmla="*/ 5848539 h 7192213"/>
              <a:gd name="connsiteX41" fmla="*/ 5629737 w 5643496"/>
              <a:gd name="connsiteY41" fmla="*/ 6736614 h 7192213"/>
              <a:gd name="connsiteX42" fmla="*/ 5629737 w 5643496"/>
              <a:gd name="connsiteY42" fmla="*/ 7158780 h 7192213"/>
              <a:gd name="connsiteX43" fmla="*/ 5596210 w 5643496"/>
              <a:gd name="connsiteY43" fmla="*/ 7192213 h 7192213"/>
              <a:gd name="connsiteX44" fmla="*/ 1982520 w 5643496"/>
              <a:gd name="connsiteY44" fmla="*/ 7192213 h 7192213"/>
              <a:gd name="connsiteX45" fmla="*/ 1976650 w 5643496"/>
              <a:gd name="connsiteY45" fmla="*/ 7189772 h 7192213"/>
              <a:gd name="connsiteX46" fmla="*/ 64205 w 5643496"/>
              <a:gd name="connsiteY46" fmla="*/ 7189772 h 7192213"/>
              <a:gd name="connsiteX47" fmla="*/ 28826 w 5643496"/>
              <a:gd name="connsiteY47" fmla="*/ 7165867 h 7192213"/>
              <a:gd name="connsiteX48" fmla="*/ 28826 w 5643496"/>
              <a:gd name="connsiteY48" fmla="*/ 6079439 h 7192213"/>
              <a:gd name="connsiteX49" fmla="*/ 18871 w 5643496"/>
              <a:gd name="connsiteY49" fmla="*/ 6043977 h 7192213"/>
              <a:gd name="connsiteX50" fmla="*/ 28826 w 5643496"/>
              <a:gd name="connsiteY50" fmla="*/ 6007501 h 7192213"/>
              <a:gd name="connsiteX51" fmla="*/ 28826 w 5643496"/>
              <a:gd name="connsiteY51" fmla="*/ 5521424 h 7192213"/>
              <a:gd name="connsiteX52" fmla="*/ 28826 w 5643496"/>
              <a:gd name="connsiteY52" fmla="*/ 5456903 h 7192213"/>
              <a:gd name="connsiteX53" fmla="*/ 18216 w 5643496"/>
              <a:gd name="connsiteY53" fmla="*/ 5420866 h 7192213"/>
              <a:gd name="connsiteX54" fmla="*/ 6056 w 5643496"/>
              <a:gd name="connsiteY54" fmla="*/ 5384020 h 7192213"/>
              <a:gd name="connsiteX55" fmla="*/ 815 w 5643496"/>
              <a:gd name="connsiteY55" fmla="*/ 5348515 h 7192213"/>
              <a:gd name="connsiteX56" fmla="*/ 0 w 5643496"/>
              <a:gd name="connsiteY56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42313 w 5643496"/>
              <a:gd name="connsiteY30" fmla="*/ 954494 h 7192213"/>
              <a:gd name="connsiteX31" fmla="*/ 5634273 w 5643496"/>
              <a:gd name="connsiteY31" fmla="*/ 1025230 h 7192213"/>
              <a:gd name="connsiteX32" fmla="*/ 5638840 w 5643496"/>
              <a:gd name="connsiteY32" fmla="*/ 1028604 h 7192213"/>
              <a:gd name="connsiteX33" fmla="*/ 5643496 w 5643496"/>
              <a:gd name="connsiteY33" fmla="*/ 1039944 h 7192213"/>
              <a:gd name="connsiteX34" fmla="*/ 5629738 w 5643496"/>
              <a:gd name="connsiteY34" fmla="*/ 1088555 h 7192213"/>
              <a:gd name="connsiteX35" fmla="*/ 5629738 w 5643496"/>
              <a:gd name="connsiteY35" fmla="*/ 4092765 h 7192213"/>
              <a:gd name="connsiteX36" fmla="*/ 5629737 w 5643496"/>
              <a:gd name="connsiteY36" fmla="*/ 4092767 h 7192213"/>
              <a:gd name="connsiteX37" fmla="*/ 5629737 w 5643496"/>
              <a:gd name="connsiteY37" fmla="*/ 4412818 h 7192213"/>
              <a:gd name="connsiteX38" fmla="*/ 5629737 w 5643496"/>
              <a:gd name="connsiteY38" fmla="*/ 5426373 h 7192213"/>
              <a:gd name="connsiteX39" fmla="*/ 5629737 w 5643496"/>
              <a:gd name="connsiteY39" fmla="*/ 5848539 h 7192213"/>
              <a:gd name="connsiteX40" fmla="*/ 5629737 w 5643496"/>
              <a:gd name="connsiteY40" fmla="*/ 6736614 h 7192213"/>
              <a:gd name="connsiteX41" fmla="*/ 5629737 w 5643496"/>
              <a:gd name="connsiteY41" fmla="*/ 7158780 h 7192213"/>
              <a:gd name="connsiteX42" fmla="*/ 5596210 w 5643496"/>
              <a:gd name="connsiteY42" fmla="*/ 7192213 h 7192213"/>
              <a:gd name="connsiteX43" fmla="*/ 1982520 w 5643496"/>
              <a:gd name="connsiteY43" fmla="*/ 7192213 h 7192213"/>
              <a:gd name="connsiteX44" fmla="*/ 1976650 w 5643496"/>
              <a:gd name="connsiteY44" fmla="*/ 7189772 h 7192213"/>
              <a:gd name="connsiteX45" fmla="*/ 64205 w 5643496"/>
              <a:gd name="connsiteY45" fmla="*/ 7189772 h 7192213"/>
              <a:gd name="connsiteX46" fmla="*/ 28826 w 5643496"/>
              <a:gd name="connsiteY46" fmla="*/ 7165867 h 7192213"/>
              <a:gd name="connsiteX47" fmla="*/ 28826 w 5643496"/>
              <a:gd name="connsiteY47" fmla="*/ 6079439 h 7192213"/>
              <a:gd name="connsiteX48" fmla="*/ 18871 w 5643496"/>
              <a:gd name="connsiteY48" fmla="*/ 6043977 h 7192213"/>
              <a:gd name="connsiteX49" fmla="*/ 28826 w 5643496"/>
              <a:gd name="connsiteY49" fmla="*/ 6007501 h 7192213"/>
              <a:gd name="connsiteX50" fmla="*/ 28826 w 5643496"/>
              <a:gd name="connsiteY50" fmla="*/ 5521424 h 7192213"/>
              <a:gd name="connsiteX51" fmla="*/ 28826 w 5643496"/>
              <a:gd name="connsiteY51" fmla="*/ 5456903 h 7192213"/>
              <a:gd name="connsiteX52" fmla="*/ 18216 w 5643496"/>
              <a:gd name="connsiteY52" fmla="*/ 5420866 h 7192213"/>
              <a:gd name="connsiteX53" fmla="*/ 6056 w 5643496"/>
              <a:gd name="connsiteY53" fmla="*/ 5384020 h 7192213"/>
              <a:gd name="connsiteX54" fmla="*/ 815 w 5643496"/>
              <a:gd name="connsiteY54" fmla="*/ 5348515 h 7192213"/>
              <a:gd name="connsiteX55" fmla="*/ 0 w 5643496"/>
              <a:gd name="connsiteY55" fmla="*/ 5321182 h 7192213"/>
              <a:gd name="connsiteX0" fmla="*/ 0 w 5643496"/>
              <a:gd name="connsiteY0" fmla="*/ 5321182 h 7192213"/>
              <a:gd name="connsiteX1" fmla="*/ 7176 w 5643496"/>
              <a:gd name="connsiteY1" fmla="*/ 5292545 h 7192213"/>
              <a:gd name="connsiteX2" fmla="*/ 4191 w 5643496"/>
              <a:gd name="connsiteY2" fmla="*/ 5273215 h 7192213"/>
              <a:gd name="connsiteX3" fmla="*/ 11880 w 5643496"/>
              <a:gd name="connsiteY3" fmla="*/ 5237214 h 7192213"/>
              <a:gd name="connsiteX4" fmla="*/ 18963 w 5643496"/>
              <a:gd name="connsiteY4" fmla="*/ 5184548 h 7192213"/>
              <a:gd name="connsiteX5" fmla="*/ 26514 w 5643496"/>
              <a:gd name="connsiteY5" fmla="*/ 5148294 h 7192213"/>
              <a:gd name="connsiteX6" fmla="*/ 28826 w 5643496"/>
              <a:gd name="connsiteY6" fmla="*/ 5141304 h 7192213"/>
              <a:gd name="connsiteX7" fmla="*/ 28826 w 5643496"/>
              <a:gd name="connsiteY7" fmla="*/ 4904080 h 7192213"/>
              <a:gd name="connsiteX8" fmla="*/ 26241 w 5643496"/>
              <a:gd name="connsiteY8" fmla="*/ 4886580 h 7192213"/>
              <a:gd name="connsiteX9" fmla="*/ 28826 w 5643496"/>
              <a:gd name="connsiteY9" fmla="*/ 4827542 h 7192213"/>
              <a:gd name="connsiteX10" fmla="*/ 25306 w 5643496"/>
              <a:gd name="connsiteY10" fmla="*/ 4818968 h 7192213"/>
              <a:gd name="connsiteX11" fmla="*/ 28826 w 5643496"/>
              <a:gd name="connsiteY11" fmla="*/ 4761248 h 7192213"/>
              <a:gd name="connsiteX12" fmla="*/ 25835 w 5643496"/>
              <a:gd name="connsiteY12" fmla="*/ 4698008 h 7192213"/>
              <a:gd name="connsiteX13" fmla="*/ 17801 w 5643496"/>
              <a:gd name="connsiteY13" fmla="*/ 4693286 h 7192213"/>
              <a:gd name="connsiteX14" fmla="*/ 17096 w 5643496"/>
              <a:gd name="connsiteY14" fmla="*/ 4679416 h 7192213"/>
              <a:gd name="connsiteX15" fmla="*/ 17250 w 5643496"/>
              <a:gd name="connsiteY15" fmla="*/ 4657582 h 7192213"/>
              <a:gd name="connsiteX16" fmla="*/ 25682 w 5643496"/>
              <a:gd name="connsiteY16" fmla="*/ 4608673 h 7192213"/>
              <a:gd name="connsiteX17" fmla="*/ 20696 w 5643496"/>
              <a:gd name="connsiteY17" fmla="*/ 27254 h 7192213"/>
              <a:gd name="connsiteX18" fmla="*/ 44529 w 5643496"/>
              <a:gd name="connsiteY18" fmla="*/ 3139 h 7192213"/>
              <a:gd name="connsiteX19" fmla="*/ 64219 w 5643496"/>
              <a:gd name="connsiteY19" fmla="*/ 24 h 7192213"/>
              <a:gd name="connsiteX20" fmla="*/ 2653439 w 5643496"/>
              <a:gd name="connsiteY20" fmla="*/ 0 h 7192213"/>
              <a:gd name="connsiteX21" fmla="*/ 2959929 w 5643496"/>
              <a:gd name="connsiteY21" fmla="*/ 0 h 7192213"/>
              <a:gd name="connsiteX22" fmla="*/ 5549063 w 5643496"/>
              <a:gd name="connsiteY22" fmla="*/ 0 h 7192213"/>
              <a:gd name="connsiteX23" fmla="*/ 5549068 w 5643496"/>
              <a:gd name="connsiteY23" fmla="*/ 2 h 7192213"/>
              <a:gd name="connsiteX24" fmla="*/ 5553587 w 5643496"/>
              <a:gd name="connsiteY24" fmla="*/ 0 h 7192213"/>
              <a:gd name="connsiteX25" fmla="*/ 5559961 w 5643496"/>
              <a:gd name="connsiteY25" fmla="*/ 3034 h 7192213"/>
              <a:gd name="connsiteX26" fmla="*/ 5596211 w 5643496"/>
              <a:gd name="connsiteY26" fmla="*/ 3034 h 7192213"/>
              <a:gd name="connsiteX27" fmla="*/ 5629738 w 5643496"/>
              <a:gd name="connsiteY27" fmla="*/ 36562 h 7192213"/>
              <a:gd name="connsiteX28" fmla="*/ 5629738 w 5643496"/>
              <a:gd name="connsiteY28" fmla="*/ 900024 h 7192213"/>
              <a:gd name="connsiteX29" fmla="*/ 5635688 w 5643496"/>
              <a:gd name="connsiteY29" fmla="*/ 909622 h 7192213"/>
              <a:gd name="connsiteX30" fmla="*/ 5634273 w 5643496"/>
              <a:gd name="connsiteY30" fmla="*/ 1025230 h 7192213"/>
              <a:gd name="connsiteX31" fmla="*/ 5638840 w 5643496"/>
              <a:gd name="connsiteY31" fmla="*/ 1028604 h 7192213"/>
              <a:gd name="connsiteX32" fmla="*/ 5643496 w 5643496"/>
              <a:gd name="connsiteY32" fmla="*/ 1039944 h 7192213"/>
              <a:gd name="connsiteX33" fmla="*/ 5629738 w 5643496"/>
              <a:gd name="connsiteY33" fmla="*/ 1088555 h 7192213"/>
              <a:gd name="connsiteX34" fmla="*/ 5629738 w 5643496"/>
              <a:gd name="connsiteY34" fmla="*/ 4092765 h 7192213"/>
              <a:gd name="connsiteX35" fmla="*/ 5629737 w 5643496"/>
              <a:gd name="connsiteY35" fmla="*/ 4092767 h 7192213"/>
              <a:gd name="connsiteX36" fmla="*/ 5629737 w 5643496"/>
              <a:gd name="connsiteY36" fmla="*/ 4412818 h 7192213"/>
              <a:gd name="connsiteX37" fmla="*/ 5629737 w 5643496"/>
              <a:gd name="connsiteY37" fmla="*/ 5426373 h 7192213"/>
              <a:gd name="connsiteX38" fmla="*/ 5629737 w 5643496"/>
              <a:gd name="connsiteY38" fmla="*/ 5848539 h 7192213"/>
              <a:gd name="connsiteX39" fmla="*/ 5629737 w 5643496"/>
              <a:gd name="connsiteY39" fmla="*/ 6736614 h 7192213"/>
              <a:gd name="connsiteX40" fmla="*/ 5629737 w 5643496"/>
              <a:gd name="connsiteY40" fmla="*/ 7158780 h 7192213"/>
              <a:gd name="connsiteX41" fmla="*/ 5596210 w 5643496"/>
              <a:gd name="connsiteY41" fmla="*/ 7192213 h 7192213"/>
              <a:gd name="connsiteX42" fmla="*/ 1982520 w 5643496"/>
              <a:gd name="connsiteY42" fmla="*/ 7192213 h 7192213"/>
              <a:gd name="connsiteX43" fmla="*/ 1976650 w 5643496"/>
              <a:gd name="connsiteY43" fmla="*/ 7189772 h 7192213"/>
              <a:gd name="connsiteX44" fmla="*/ 64205 w 5643496"/>
              <a:gd name="connsiteY44" fmla="*/ 7189772 h 7192213"/>
              <a:gd name="connsiteX45" fmla="*/ 28826 w 5643496"/>
              <a:gd name="connsiteY45" fmla="*/ 7165867 h 7192213"/>
              <a:gd name="connsiteX46" fmla="*/ 28826 w 5643496"/>
              <a:gd name="connsiteY46" fmla="*/ 6079439 h 7192213"/>
              <a:gd name="connsiteX47" fmla="*/ 18871 w 5643496"/>
              <a:gd name="connsiteY47" fmla="*/ 6043977 h 7192213"/>
              <a:gd name="connsiteX48" fmla="*/ 28826 w 5643496"/>
              <a:gd name="connsiteY48" fmla="*/ 6007501 h 7192213"/>
              <a:gd name="connsiteX49" fmla="*/ 28826 w 5643496"/>
              <a:gd name="connsiteY49" fmla="*/ 5521424 h 7192213"/>
              <a:gd name="connsiteX50" fmla="*/ 28826 w 5643496"/>
              <a:gd name="connsiteY50" fmla="*/ 5456903 h 7192213"/>
              <a:gd name="connsiteX51" fmla="*/ 18216 w 5643496"/>
              <a:gd name="connsiteY51" fmla="*/ 5420866 h 7192213"/>
              <a:gd name="connsiteX52" fmla="*/ 6056 w 5643496"/>
              <a:gd name="connsiteY52" fmla="*/ 5384020 h 7192213"/>
              <a:gd name="connsiteX53" fmla="*/ 815 w 5643496"/>
              <a:gd name="connsiteY53" fmla="*/ 5348515 h 7192213"/>
              <a:gd name="connsiteX54" fmla="*/ 0 w 5643496"/>
              <a:gd name="connsiteY54" fmla="*/ 5321182 h 7192213"/>
              <a:gd name="connsiteX0" fmla="*/ 0 w 5638840"/>
              <a:gd name="connsiteY0" fmla="*/ 5321182 h 7192213"/>
              <a:gd name="connsiteX1" fmla="*/ 7176 w 5638840"/>
              <a:gd name="connsiteY1" fmla="*/ 5292545 h 7192213"/>
              <a:gd name="connsiteX2" fmla="*/ 4191 w 5638840"/>
              <a:gd name="connsiteY2" fmla="*/ 5273215 h 7192213"/>
              <a:gd name="connsiteX3" fmla="*/ 11880 w 5638840"/>
              <a:gd name="connsiteY3" fmla="*/ 5237214 h 7192213"/>
              <a:gd name="connsiteX4" fmla="*/ 18963 w 5638840"/>
              <a:gd name="connsiteY4" fmla="*/ 5184548 h 7192213"/>
              <a:gd name="connsiteX5" fmla="*/ 26514 w 5638840"/>
              <a:gd name="connsiteY5" fmla="*/ 5148294 h 7192213"/>
              <a:gd name="connsiteX6" fmla="*/ 28826 w 5638840"/>
              <a:gd name="connsiteY6" fmla="*/ 5141304 h 7192213"/>
              <a:gd name="connsiteX7" fmla="*/ 28826 w 5638840"/>
              <a:gd name="connsiteY7" fmla="*/ 4904080 h 7192213"/>
              <a:gd name="connsiteX8" fmla="*/ 26241 w 5638840"/>
              <a:gd name="connsiteY8" fmla="*/ 4886580 h 7192213"/>
              <a:gd name="connsiteX9" fmla="*/ 28826 w 5638840"/>
              <a:gd name="connsiteY9" fmla="*/ 4827542 h 7192213"/>
              <a:gd name="connsiteX10" fmla="*/ 25306 w 5638840"/>
              <a:gd name="connsiteY10" fmla="*/ 4818968 h 7192213"/>
              <a:gd name="connsiteX11" fmla="*/ 28826 w 5638840"/>
              <a:gd name="connsiteY11" fmla="*/ 4761248 h 7192213"/>
              <a:gd name="connsiteX12" fmla="*/ 25835 w 5638840"/>
              <a:gd name="connsiteY12" fmla="*/ 4698008 h 7192213"/>
              <a:gd name="connsiteX13" fmla="*/ 17801 w 5638840"/>
              <a:gd name="connsiteY13" fmla="*/ 4693286 h 7192213"/>
              <a:gd name="connsiteX14" fmla="*/ 17096 w 5638840"/>
              <a:gd name="connsiteY14" fmla="*/ 4679416 h 7192213"/>
              <a:gd name="connsiteX15" fmla="*/ 17250 w 5638840"/>
              <a:gd name="connsiteY15" fmla="*/ 4657582 h 7192213"/>
              <a:gd name="connsiteX16" fmla="*/ 25682 w 5638840"/>
              <a:gd name="connsiteY16" fmla="*/ 4608673 h 7192213"/>
              <a:gd name="connsiteX17" fmla="*/ 20696 w 5638840"/>
              <a:gd name="connsiteY17" fmla="*/ 27254 h 7192213"/>
              <a:gd name="connsiteX18" fmla="*/ 44529 w 5638840"/>
              <a:gd name="connsiteY18" fmla="*/ 3139 h 7192213"/>
              <a:gd name="connsiteX19" fmla="*/ 64219 w 5638840"/>
              <a:gd name="connsiteY19" fmla="*/ 24 h 7192213"/>
              <a:gd name="connsiteX20" fmla="*/ 2653439 w 5638840"/>
              <a:gd name="connsiteY20" fmla="*/ 0 h 7192213"/>
              <a:gd name="connsiteX21" fmla="*/ 2959929 w 5638840"/>
              <a:gd name="connsiteY21" fmla="*/ 0 h 7192213"/>
              <a:gd name="connsiteX22" fmla="*/ 5549063 w 5638840"/>
              <a:gd name="connsiteY22" fmla="*/ 0 h 7192213"/>
              <a:gd name="connsiteX23" fmla="*/ 5549068 w 5638840"/>
              <a:gd name="connsiteY23" fmla="*/ 2 h 7192213"/>
              <a:gd name="connsiteX24" fmla="*/ 5553587 w 5638840"/>
              <a:gd name="connsiteY24" fmla="*/ 0 h 7192213"/>
              <a:gd name="connsiteX25" fmla="*/ 5559961 w 5638840"/>
              <a:gd name="connsiteY25" fmla="*/ 3034 h 7192213"/>
              <a:gd name="connsiteX26" fmla="*/ 5596211 w 5638840"/>
              <a:gd name="connsiteY26" fmla="*/ 3034 h 7192213"/>
              <a:gd name="connsiteX27" fmla="*/ 5629738 w 5638840"/>
              <a:gd name="connsiteY27" fmla="*/ 36562 h 7192213"/>
              <a:gd name="connsiteX28" fmla="*/ 5629738 w 5638840"/>
              <a:gd name="connsiteY28" fmla="*/ 900024 h 7192213"/>
              <a:gd name="connsiteX29" fmla="*/ 5635688 w 5638840"/>
              <a:gd name="connsiteY29" fmla="*/ 909622 h 7192213"/>
              <a:gd name="connsiteX30" fmla="*/ 5634273 w 5638840"/>
              <a:gd name="connsiteY30" fmla="*/ 1025230 h 7192213"/>
              <a:gd name="connsiteX31" fmla="*/ 5638840 w 5638840"/>
              <a:gd name="connsiteY31" fmla="*/ 1028604 h 7192213"/>
              <a:gd name="connsiteX32" fmla="*/ 5629738 w 5638840"/>
              <a:gd name="connsiteY32" fmla="*/ 1088555 h 7192213"/>
              <a:gd name="connsiteX33" fmla="*/ 5629738 w 5638840"/>
              <a:gd name="connsiteY33" fmla="*/ 4092765 h 7192213"/>
              <a:gd name="connsiteX34" fmla="*/ 5629737 w 5638840"/>
              <a:gd name="connsiteY34" fmla="*/ 4092767 h 7192213"/>
              <a:gd name="connsiteX35" fmla="*/ 5629737 w 5638840"/>
              <a:gd name="connsiteY35" fmla="*/ 4412818 h 7192213"/>
              <a:gd name="connsiteX36" fmla="*/ 5629737 w 5638840"/>
              <a:gd name="connsiteY36" fmla="*/ 5426373 h 7192213"/>
              <a:gd name="connsiteX37" fmla="*/ 5629737 w 5638840"/>
              <a:gd name="connsiteY37" fmla="*/ 5848539 h 7192213"/>
              <a:gd name="connsiteX38" fmla="*/ 5629737 w 5638840"/>
              <a:gd name="connsiteY38" fmla="*/ 6736614 h 7192213"/>
              <a:gd name="connsiteX39" fmla="*/ 5629737 w 5638840"/>
              <a:gd name="connsiteY39" fmla="*/ 7158780 h 7192213"/>
              <a:gd name="connsiteX40" fmla="*/ 5596210 w 5638840"/>
              <a:gd name="connsiteY40" fmla="*/ 7192213 h 7192213"/>
              <a:gd name="connsiteX41" fmla="*/ 1982520 w 5638840"/>
              <a:gd name="connsiteY41" fmla="*/ 7192213 h 7192213"/>
              <a:gd name="connsiteX42" fmla="*/ 1976650 w 5638840"/>
              <a:gd name="connsiteY42" fmla="*/ 7189772 h 7192213"/>
              <a:gd name="connsiteX43" fmla="*/ 64205 w 5638840"/>
              <a:gd name="connsiteY43" fmla="*/ 7189772 h 7192213"/>
              <a:gd name="connsiteX44" fmla="*/ 28826 w 5638840"/>
              <a:gd name="connsiteY44" fmla="*/ 7165867 h 7192213"/>
              <a:gd name="connsiteX45" fmla="*/ 28826 w 5638840"/>
              <a:gd name="connsiteY45" fmla="*/ 6079439 h 7192213"/>
              <a:gd name="connsiteX46" fmla="*/ 18871 w 5638840"/>
              <a:gd name="connsiteY46" fmla="*/ 6043977 h 7192213"/>
              <a:gd name="connsiteX47" fmla="*/ 28826 w 5638840"/>
              <a:gd name="connsiteY47" fmla="*/ 6007501 h 7192213"/>
              <a:gd name="connsiteX48" fmla="*/ 28826 w 5638840"/>
              <a:gd name="connsiteY48" fmla="*/ 5521424 h 7192213"/>
              <a:gd name="connsiteX49" fmla="*/ 28826 w 5638840"/>
              <a:gd name="connsiteY49" fmla="*/ 5456903 h 7192213"/>
              <a:gd name="connsiteX50" fmla="*/ 18216 w 5638840"/>
              <a:gd name="connsiteY50" fmla="*/ 5420866 h 7192213"/>
              <a:gd name="connsiteX51" fmla="*/ 6056 w 5638840"/>
              <a:gd name="connsiteY51" fmla="*/ 5384020 h 7192213"/>
              <a:gd name="connsiteX52" fmla="*/ 815 w 5638840"/>
              <a:gd name="connsiteY52" fmla="*/ 5348515 h 7192213"/>
              <a:gd name="connsiteX53" fmla="*/ 0 w 5638840"/>
              <a:gd name="connsiteY53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34273 w 5635688"/>
              <a:gd name="connsiteY30" fmla="*/ 1025230 h 7192213"/>
              <a:gd name="connsiteX31" fmla="*/ 5629738 w 5635688"/>
              <a:gd name="connsiteY31" fmla="*/ 1088555 h 7192213"/>
              <a:gd name="connsiteX32" fmla="*/ 5629738 w 5635688"/>
              <a:gd name="connsiteY32" fmla="*/ 4092765 h 7192213"/>
              <a:gd name="connsiteX33" fmla="*/ 5629737 w 5635688"/>
              <a:gd name="connsiteY33" fmla="*/ 4092767 h 7192213"/>
              <a:gd name="connsiteX34" fmla="*/ 5629737 w 5635688"/>
              <a:gd name="connsiteY34" fmla="*/ 4412818 h 7192213"/>
              <a:gd name="connsiteX35" fmla="*/ 5629737 w 5635688"/>
              <a:gd name="connsiteY35" fmla="*/ 5426373 h 7192213"/>
              <a:gd name="connsiteX36" fmla="*/ 5629737 w 5635688"/>
              <a:gd name="connsiteY36" fmla="*/ 5848539 h 7192213"/>
              <a:gd name="connsiteX37" fmla="*/ 5629737 w 5635688"/>
              <a:gd name="connsiteY37" fmla="*/ 6736614 h 7192213"/>
              <a:gd name="connsiteX38" fmla="*/ 5629737 w 5635688"/>
              <a:gd name="connsiteY38" fmla="*/ 7158780 h 7192213"/>
              <a:gd name="connsiteX39" fmla="*/ 5596210 w 5635688"/>
              <a:gd name="connsiteY39" fmla="*/ 7192213 h 7192213"/>
              <a:gd name="connsiteX40" fmla="*/ 1982520 w 5635688"/>
              <a:gd name="connsiteY40" fmla="*/ 7192213 h 7192213"/>
              <a:gd name="connsiteX41" fmla="*/ 1976650 w 5635688"/>
              <a:gd name="connsiteY41" fmla="*/ 7189772 h 7192213"/>
              <a:gd name="connsiteX42" fmla="*/ 64205 w 5635688"/>
              <a:gd name="connsiteY42" fmla="*/ 7189772 h 7192213"/>
              <a:gd name="connsiteX43" fmla="*/ 28826 w 5635688"/>
              <a:gd name="connsiteY43" fmla="*/ 7165867 h 7192213"/>
              <a:gd name="connsiteX44" fmla="*/ 28826 w 5635688"/>
              <a:gd name="connsiteY44" fmla="*/ 6079439 h 7192213"/>
              <a:gd name="connsiteX45" fmla="*/ 18871 w 5635688"/>
              <a:gd name="connsiteY45" fmla="*/ 6043977 h 7192213"/>
              <a:gd name="connsiteX46" fmla="*/ 28826 w 5635688"/>
              <a:gd name="connsiteY46" fmla="*/ 6007501 h 7192213"/>
              <a:gd name="connsiteX47" fmla="*/ 28826 w 5635688"/>
              <a:gd name="connsiteY47" fmla="*/ 5521424 h 7192213"/>
              <a:gd name="connsiteX48" fmla="*/ 28826 w 5635688"/>
              <a:gd name="connsiteY48" fmla="*/ 5456903 h 7192213"/>
              <a:gd name="connsiteX49" fmla="*/ 18216 w 5635688"/>
              <a:gd name="connsiteY49" fmla="*/ 5420866 h 7192213"/>
              <a:gd name="connsiteX50" fmla="*/ 6056 w 5635688"/>
              <a:gd name="connsiteY50" fmla="*/ 5384020 h 7192213"/>
              <a:gd name="connsiteX51" fmla="*/ 815 w 5635688"/>
              <a:gd name="connsiteY51" fmla="*/ 5348515 h 7192213"/>
              <a:gd name="connsiteX52" fmla="*/ 0 w 5635688"/>
              <a:gd name="connsiteY52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1088555 h 7192213"/>
              <a:gd name="connsiteX31" fmla="*/ 5629738 w 5635688"/>
              <a:gd name="connsiteY31" fmla="*/ 4092765 h 7192213"/>
              <a:gd name="connsiteX32" fmla="*/ 5629737 w 5635688"/>
              <a:gd name="connsiteY32" fmla="*/ 4092767 h 7192213"/>
              <a:gd name="connsiteX33" fmla="*/ 5629737 w 5635688"/>
              <a:gd name="connsiteY33" fmla="*/ 4412818 h 7192213"/>
              <a:gd name="connsiteX34" fmla="*/ 5629737 w 5635688"/>
              <a:gd name="connsiteY34" fmla="*/ 5426373 h 7192213"/>
              <a:gd name="connsiteX35" fmla="*/ 5629737 w 5635688"/>
              <a:gd name="connsiteY35" fmla="*/ 5848539 h 7192213"/>
              <a:gd name="connsiteX36" fmla="*/ 5629737 w 5635688"/>
              <a:gd name="connsiteY36" fmla="*/ 6736614 h 7192213"/>
              <a:gd name="connsiteX37" fmla="*/ 5629737 w 5635688"/>
              <a:gd name="connsiteY37" fmla="*/ 7158780 h 7192213"/>
              <a:gd name="connsiteX38" fmla="*/ 5596210 w 5635688"/>
              <a:gd name="connsiteY38" fmla="*/ 7192213 h 7192213"/>
              <a:gd name="connsiteX39" fmla="*/ 1982520 w 5635688"/>
              <a:gd name="connsiteY39" fmla="*/ 7192213 h 7192213"/>
              <a:gd name="connsiteX40" fmla="*/ 1976650 w 5635688"/>
              <a:gd name="connsiteY40" fmla="*/ 7189772 h 7192213"/>
              <a:gd name="connsiteX41" fmla="*/ 64205 w 5635688"/>
              <a:gd name="connsiteY41" fmla="*/ 7189772 h 7192213"/>
              <a:gd name="connsiteX42" fmla="*/ 28826 w 5635688"/>
              <a:gd name="connsiteY42" fmla="*/ 7165867 h 7192213"/>
              <a:gd name="connsiteX43" fmla="*/ 28826 w 5635688"/>
              <a:gd name="connsiteY43" fmla="*/ 6079439 h 7192213"/>
              <a:gd name="connsiteX44" fmla="*/ 18871 w 5635688"/>
              <a:gd name="connsiteY44" fmla="*/ 6043977 h 7192213"/>
              <a:gd name="connsiteX45" fmla="*/ 28826 w 5635688"/>
              <a:gd name="connsiteY45" fmla="*/ 6007501 h 7192213"/>
              <a:gd name="connsiteX46" fmla="*/ 28826 w 5635688"/>
              <a:gd name="connsiteY46" fmla="*/ 5521424 h 7192213"/>
              <a:gd name="connsiteX47" fmla="*/ 28826 w 5635688"/>
              <a:gd name="connsiteY47" fmla="*/ 5456903 h 7192213"/>
              <a:gd name="connsiteX48" fmla="*/ 18216 w 5635688"/>
              <a:gd name="connsiteY48" fmla="*/ 5420866 h 7192213"/>
              <a:gd name="connsiteX49" fmla="*/ 6056 w 5635688"/>
              <a:gd name="connsiteY49" fmla="*/ 5384020 h 7192213"/>
              <a:gd name="connsiteX50" fmla="*/ 815 w 5635688"/>
              <a:gd name="connsiteY50" fmla="*/ 5348515 h 7192213"/>
              <a:gd name="connsiteX51" fmla="*/ 0 w 5635688"/>
              <a:gd name="connsiteY51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4092767 h 7192213"/>
              <a:gd name="connsiteX32" fmla="*/ 5629737 w 5635688"/>
              <a:gd name="connsiteY32" fmla="*/ 4412818 h 7192213"/>
              <a:gd name="connsiteX33" fmla="*/ 5629737 w 5635688"/>
              <a:gd name="connsiteY33" fmla="*/ 5426373 h 7192213"/>
              <a:gd name="connsiteX34" fmla="*/ 5629737 w 5635688"/>
              <a:gd name="connsiteY34" fmla="*/ 5848539 h 7192213"/>
              <a:gd name="connsiteX35" fmla="*/ 5629737 w 5635688"/>
              <a:gd name="connsiteY35" fmla="*/ 6736614 h 7192213"/>
              <a:gd name="connsiteX36" fmla="*/ 5629737 w 5635688"/>
              <a:gd name="connsiteY36" fmla="*/ 7158780 h 7192213"/>
              <a:gd name="connsiteX37" fmla="*/ 5596210 w 5635688"/>
              <a:gd name="connsiteY37" fmla="*/ 7192213 h 7192213"/>
              <a:gd name="connsiteX38" fmla="*/ 1982520 w 5635688"/>
              <a:gd name="connsiteY38" fmla="*/ 7192213 h 7192213"/>
              <a:gd name="connsiteX39" fmla="*/ 1976650 w 5635688"/>
              <a:gd name="connsiteY39" fmla="*/ 7189772 h 7192213"/>
              <a:gd name="connsiteX40" fmla="*/ 64205 w 5635688"/>
              <a:gd name="connsiteY40" fmla="*/ 7189772 h 7192213"/>
              <a:gd name="connsiteX41" fmla="*/ 28826 w 5635688"/>
              <a:gd name="connsiteY41" fmla="*/ 7165867 h 7192213"/>
              <a:gd name="connsiteX42" fmla="*/ 28826 w 5635688"/>
              <a:gd name="connsiteY42" fmla="*/ 6079439 h 7192213"/>
              <a:gd name="connsiteX43" fmla="*/ 18871 w 5635688"/>
              <a:gd name="connsiteY43" fmla="*/ 6043977 h 7192213"/>
              <a:gd name="connsiteX44" fmla="*/ 28826 w 5635688"/>
              <a:gd name="connsiteY44" fmla="*/ 6007501 h 7192213"/>
              <a:gd name="connsiteX45" fmla="*/ 28826 w 5635688"/>
              <a:gd name="connsiteY45" fmla="*/ 5521424 h 7192213"/>
              <a:gd name="connsiteX46" fmla="*/ 28826 w 5635688"/>
              <a:gd name="connsiteY46" fmla="*/ 5456903 h 7192213"/>
              <a:gd name="connsiteX47" fmla="*/ 18216 w 5635688"/>
              <a:gd name="connsiteY47" fmla="*/ 5420866 h 7192213"/>
              <a:gd name="connsiteX48" fmla="*/ 6056 w 5635688"/>
              <a:gd name="connsiteY48" fmla="*/ 5384020 h 7192213"/>
              <a:gd name="connsiteX49" fmla="*/ 815 w 5635688"/>
              <a:gd name="connsiteY49" fmla="*/ 5348515 h 7192213"/>
              <a:gd name="connsiteX50" fmla="*/ 0 w 5635688"/>
              <a:gd name="connsiteY50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4412818 h 7192213"/>
              <a:gd name="connsiteX32" fmla="*/ 5629737 w 5635688"/>
              <a:gd name="connsiteY32" fmla="*/ 5426373 h 7192213"/>
              <a:gd name="connsiteX33" fmla="*/ 5629737 w 5635688"/>
              <a:gd name="connsiteY33" fmla="*/ 5848539 h 7192213"/>
              <a:gd name="connsiteX34" fmla="*/ 5629737 w 5635688"/>
              <a:gd name="connsiteY34" fmla="*/ 6736614 h 7192213"/>
              <a:gd name="connsiteX35" fmla="*/ 5629737 w 5635688"/>
              <a:gd name="connsiteY35" fmla="*/ 7158780 h 7192213"/>
              <a:gd name="connsiteX36" fmla="*/ 5596210 w 5635688"/>
              <a:gd name="connsiteY36" fmla="*/ 7192213 h 7192213"/>
              <a:gd name="connsiteX37" fmla="*/ 1982520 w 5635688"/>
              <a:gd name="connsiteY37" fmla="*/ 7192213 h 7192213"/>
              <a:gd name="connsiteX38" fmla="*/ 1976650 w 5635688"/>
              <a:gd name="connsiteY38" fmla="*/ 7189772 h 7192213"/>
              <a:gd name="connsiteX39" fmla="*/ 64205 w 5635688"/>
              <a:gd name="connsiteY39" fmla="*/ 7189772 h 7192213"/>
              <a:gd name="connsiteX40" fmla="*/ 28826 w 5635688"/>
              <a:gd name="connsiteY40" fmla="*/ 7165867 h 7192213"/>
              <a:gd name="connsiteX41" fmla="*/ 28826 w 5635688"/>
              <a:gd name="connsiteY41" fmla="*/ 6079439 h 7192213"/>
              <a:gd name="connsiteX42" fmla="*/ 18871 w 5635688"/>
              <a:gd name="connsiteY42" fmla="*/ 6043977 h 7192213"/>
              <a:gd name="connsiteX43" fmla="*/ 28826 w 5635688"/>
              <a:gd name="connsiteY43" fmla="*/ 6007501 h 7192213"/>
              <a:gd name="connsiteX44" fmla="*/ 28826 w 5635688"/>
              <a:gd name="connsiteY44" fmla="*/ 5521424 h 7192213"/>
              <a:gd name="connsiteX45" fmla="*/ 28826 w 5635688"/>
              <a:gd name="connsiteY45" fmla="*/ 5456903 h 7192213"/>
              <a:gd name="connsiteX46" fmla="*/ 18216 w 5635688"/>
              <a:gd name="connsiteY46" fmla="*/ 5420866 h 7192213"/>
              <a:gd name="connsiteX47" fmla="*/ 6056 w 5635688"/>
              <a:gd name="connsiteY47" fmla="*/ 5384020 h 7192213"/>
              <a:gd name="connsiteX48" fmla="*/ 815 w 5635688"/>
              <a:gd name="connsiteY48" fmla="*/ 5348515 h 7192213"/>
              <a:gd name="connsiteX49" fmla="*/ 0 w 5635688"/>
              <a:gd name="connsiteY49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8 w 5635688"/>
              <a:gd name="connsiteY30" fmla="*/ 4092765 h 7192213"/>
              <a:gd name="connsiteX31" fmla="*/ 5629737 w 5635688"/>
              <a:gd name="connsiteY31" fmla="*/ 5426373 h 7192213"/>
              <a:gd name="connsiteX32" fmla="*/ 5629737 w 5635688"/>
              <a:gd name="connsiteY32" fmla="*/ 5848539 h 7192213"/>
              <a:gd name="connsiteX33" fmla="*/ 5629737 w 5635688"/>
              <a:gd name="connsiteY33" fmla="*/ 6736614 h 7192213"/>
              <a:gd name="connsiteX34" fmla="*/ 5629737 w 5635688"/>
              <a:gd name="connsiteY34" fmla="*/ 7158780 h 7192213"/>
              <a:gd name="connsiteX35" fmla="*/ 5596210 w 5635688"/>
              <a:gd name="connsiteY35" fmla="*/ 7192213 h 7192213"/>
              <a:gd name="connsiteX36" fmla="*/ 1982520 w 5635688"/>
              <a:gd name="connsiteY36" fmla="*/ 7192213 h 7192213"/>
              <a:gd name="connsiteX37" fmla="*/ 1976650 w 5635688"/>
              <a:gd name="connsiteY37" fmla="*/ 7189772 h 7192213"/>
              <a:gd name="connsiteX38" fmla="*/ 64205 w 5635688"/>
              <a:gd name="connsiteY38" fmla="*/ 7189772 h 7192213"/>
              <a:gd name="connsiteX39" fmla="*/ 28826 w 5635688"/>
              <a:gd name="connsiteY39" fmla="*/ 7165867 h 7192213"/>
              <a:gd name="connsiteX40" fmla="*/ 28826 w 5635688"/>
              <a:gd name="connsiteY40" fmla="*/ 6079439 h 7192213"/>
              <a:gd name="connsiteX41" fmla="*/ 18871 w 5635688"/>
              <a:gd name="connsiteY41" fmla="*/ 6043977 h 7192213"/>
              <a:gd name="connsiteX42" fmla="*/ 28826 w 5635688"/>
              <a:gd name="connsiteY42" fmla="*/ 6007501 h 7192213"/>
              <a:gd name="connsiteX43" fmla="*/ 28826 w 5635688"/>
              <a:gd name="connsiteY43" fmla="*/ 5521424 h 7192213"/>
              <a:gd name="connsiteX44" fmla="*/ 28826 w 5635688"/>
              <a:gd name="connsiteY44" fmla="*/ 5456903 h 7192213"/>
              <a:gd name="connsiteX45" fmla="*/ 18216 w 5635688"/>
              <a:gd name="connsiteY45" fmla="*/ 5420866 h 7192213"/>
              <a:gd name="connsiteX46" fmla="*/ 6056 w 5635688"/>
              <a:gd name="connsiteY46" fmla="*/ 5384020 h 7192213"/>
              <a:gd name="connsiteX47" fmla="*/ 815 w 5635688"/>
              <a:gd name="connsiteY47" fmla="*/ 5348515 h 7192213"/>
              <a:gd name="connsiteX48" fmla="*/ 0 w 5635688"/>
              <a:gd name="connsiteY48" fmla="*/ 5321182 h 7192213"/>
              <a:gd name="connsiteX0" fmla="*/ 0 w 5635688"/>
              <a:gd name="connsiteY0" fmla="*/ 5321182 h 7192213"/>
              <a:gd name="connsiteX1" fmla="*/ 7176 w 5635688"/>
              <a:gd name="connsiteY1" fmla="*/ 5292545 h 7192213"/>
              <a:gd name="connsiteX2" fmla="*/ 4191 w 5635688"/>
              <a:gd name="connsiteY2" fmla="*/ 5273215 h 7192213"/>
              <a:gd name="connsiteX3" fmla="*/ 11880 w 5635688"/>
              <a:gd name="connsiteY3" fmla="*/ 5237214 h 7192213"/>
              <a:gd name="connsiteX4" fmla="*/ 18963 w 5635688"/>
              <a:gd name="connsiteY4" fmla="*/ 5184548 h 7192213"/>
              <a:gd name="connsiteX5" fmla="*/ 26514 w 5635688"/>
              <a:gd name="connsiteY5" fmla="*/ 5148294 h 7192213"/>
              <a:gd name="connsiteX6" fmla="*/ 28826 w 5635688"/>
              <a:gd name="connsiteY6" fmla="*/ 5141304 h 7192213"/>
              <a:gd name="connsiteX7" fmla="*/ 28826 w 5635688"/>
              <a:gd name="connsiteY7" fmla="*/ 4904080 h 7192213"/>
              <a:gd name="connsiteX8" fmla="*/ 26241 w 5635688"/>
              <a:gd name="connsiteY8" fmla="*/ 4886580 h 7192213"/>
              <a:gd name="connsiteX9" fmla="*/ 28826 w 5635688"/>
              <a:gd name="connsiteY9" fmla="*/ 4827542 h 7192213"/>
              <a:gd name="connsiteX10" fmla="*/ 25306 w 5635688"/>
              <a:gd name="connsiteY10" fmla="*/ 4818968 h 7192213"/>
              <a:gd name="connsiteX11" fmla="*/ 28826 w 5635688"/>
              <a:gd name="connsiteY11" fmla="*/ 4761248 h 7192213"/>
              <a:gd name="connsiteX12" fmla="*/ 25835 w 5635688"/>
              <a:gd name="connsiteY12" fmla="*/ 4698008 h 7192213"/>
              <a:gd name="connsiteX13" fmla="*/ 17801 w 5635688"/>
              <a:gd name="connsiteY13" fmla="*/ 4693286 h 7192213"/>
              <a:gd name="connsiteX14" fmla="*/ 17096 w 5635688"/>
              <a:gd name="connsiteY14" fmla="*/ 4679416 h 7192213"/>
              <a:gd name="connsiteX15" fmla="*/ 17250 w 5635688"/>
              <a:gd name="connsiteY15" fmla="*/ 4657582 h 7192213"/>
              <a:gd name="connsiteX16" fmla="*/ 25682 w 5635688"/>
              <a:gd name="connsiteY16" fmla="*/ 4608673 h 7192213"/>
              <a:gd name="connsiteX17" fmla="*/ 20696 w 5635688"/>
              <a:gd name="connsiteY17" fmla="*/ 27254 h 7192213"/>
              <a:gd name="connsiteX18" fmla="*/ 44529 w 5635688"/>
              <a:gd name="connsiteY18" fmla="*/ 3139 h 7192213"/>
              <a:gd name="connsiteX19" fmla="*/ 64219 w 5635688"/>
              <a:gd name="connsiteY19" fmla="*/ 24 h 7192213"/>
              <a:gd name="connsiteX20" fmla="*/ 2653439 w 5635688"/>
              <a:gd name="connsiteY20" fmla="*/ 0 h 7192213"/>
              <a:gd name="connsiteX21" fmla="*/ 2959929 w 5635688"/>
              <a:gd name="connsiteY21" fmla="*/ 0 h 7192213"/>
              <a:gd name="connsiteX22" fmla="*/ 5549063 w 5635688"/>
              <a:gd name="connsiteY22" fmla="*/ 0 h 7192213"/>
              <a:gd name="connsiteX23" fmla="*/ 5549068 w 5635688"/>
              <a:gd name="connsiteY23" fmla="*/ 2 h 7192213"/>
              <a:gd name="connsiteX24" fmla="*/ 5553587 w 5635688"/>
              <a:gd name="connsiteY24" fmla="*/ 0 h 7192213"/>
              <a:gd name="connsiteX25" fmla="*/ 5559961 w 5635688"/>
              <a:gd name="connsiteY25" fmla="*/ 3034 h 7192213"/>
              <a:gd name="connsiteX26" fmla="*/ 5596211 w 5635688"/>
              <a:gd name="connsiteY26" fmla="*/ 3034 h 7192213"/>
              <a:gd name="connsiteX27" fmla="*/ 5629738 w 5635688"/>
              <a:gd name="connsiteY27" fmla="*/ 36562 h 7192213"/>
              <a:gd name="connsiteX28" fmla="*/ 5629738 w 5635688"/>
              <a:gd name="connsiteY28" fmla="*/ 900024 h 7192213"/>
              <a:gd name="connsiteX29" fmla="*/ 5635688 w 5635688"/>
              <a:gd name="connsiteY29" fmla="*/ 909622 h 7192213"/>
              <a:gd name="connsiteX30" fmla="*/ 5629737 w 5635688"/>
              <a:gd name="connsiteY30" fmla="*/ 5426373 h 7192213"/>
              <a:gd name="connsiteX31" fmla="*/ 5629737 w 5635688"/>
              <a:gd name="connsiteY31" fmla="*/ 5848539 h 7192213"/>
              <a:gd name="connsiteX32" fmla="*/ 5629737 w 5635688"/>
              <a:gd name="connsiteY32" fmla="*/ 6736614 h 7192213"/>
              <a:gd name="connsiteX33" fmla="*/ 5629737 w 5635688"/>
              <a:gd name="connsiteY33" fmla="*/ 7158780 h 7192213"/>
              <a:gd name="connsiteX34" fmla="*/ 5596210 w 5635688"/>
              <a:gd name="connsiteY34" fmla="*/ 7192213 h 7192213"/>
              <a:gd name="connsiteX35" fmla="*/ 1982520 w 5635688"/>
              <a:gd name="connsiteY35" fmla="*/ 7192213 h 7192213"/>
              <a:gd name="connsiteX36" fmla="*/ 1976650 w 5635688"/>
              <a:gd name="connsiteY36" fmla="*/ 7189772 h 7192213"/>
              <a:gd name="connsiteX37" fmla="*/ 64205 w 5635688"/>
              <a:gd name="connsiteY37" fmla="*/ 7189772 h 7192213"/>
              <a:gd name="connsiteX38" fmla="*/ 28826 w 5635688"/>
              <a:gd name="connsiteY38" fmla="*/ 7165867 h 7192213"/>
              <a:gd name="connsiteX39" fmla="*/ 28826 w 5635688"/>
              <a:gd name="connsiteY39" fmla="*/ 6079439 h 7192213"/>
              <a:gd name="connsiteX40" fmla="*/ 18871 w 5635688"/>
              <a:gd name="connsiteY40" fmla="*/ 6043977 h 7192213"/>
              <a:gd name="connsiteX41" fmla="*/ 28826 w 5635688"/>
              <a:gd name="connsiteY41" fmla="*/ 6007501 h 7192213"/>
              <a:gd name="connsiteX42" fmla="*/ 28826 w 5635688"/>
              <a:gd name="connsiteY42" fmla="*/ 5521424 h 7192213"/>
              <a:gd name="connsiteX43" fmla="*/ 28826 w 5635688"/>
              <a:gd name="connsiteY43" fmla="*/ 5456903 h 7192213"/>
              <a:gd name="connsiteX44" fmla="*/ 18216 w 5635688"/>
              <a:gd name="connsiteY44" fmla="*/ 5420866 h 7192213"/>
              <a:gd name="connsiteX45" fmla="*/ 6056 w 5635688"/>
              <a:gd name="connsiteY45" fmla="*/ 5384020 h 7192213"/>
              <a:gd name="connsiteX46" fmla="*/ 815 w 5635688"/>
              <a:gd name="connsiteY46" fmla="*/ 5348515 h 7192213"/>
              <a:gd name="connsiteX47" fmla="*/ 0 w 5635688"/>
              <a:gd name="connsiteY47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8 w 5629738"/>
              <a:gd name="connsiteY28" fmla="*/ 900024 h 7192213"/>
              <a:gd name="connsiteX29" fmla="*/ 5629737 w 5629738"/>
              <a:gd name="connsiteY29" fmla="*/ 5426373 h 7192213"/>
              <a:gd name="connsiteX30" fmla="*/ 5629737 w 5629738"/>
              <a:gd name="connsiteY30" fmla="*/ 5848539 h 7192213"/>
              <a:gd name="connsiteX31" fmla="*/ 5629737 w 5629738"/>
              <a:gd name="connsiteY31" fmla="*/ 6736614 h 7192213"/>
              <a:gd name="connsiteX32" fmla="*/ 5629737 w 5629738"/>
              <a:gd name="connsiteY32" fmla="*/ 7158780 h 7192213"/>
              <a:gd name="connsiteX33" fmla="*/ 5596210 w 5629738"/>
              <a:gd name="connsiteY33" fmla="*/ 7192213 h 7192213"/>
              <a:gd name="connsiteX34" fmla="*/ 1982520 w 5629738"/>
              <a:gd name="connsiteY34" fmla="*/ 7192213 h 7192213"/>
              <a:gd name="connsiteX35" fmla="*/ 1976650 w 5629738"/>
              <a:gd name="connsiteY35" fmla="*/ 7189772 h 7192213"/>
              <a:gd name="connsiteX36" fmla="*/ 64205 w 5629738"/>
              <a:gd name="connsiteY36" fmla="*/ 7189772 h 7192213"/>
              <a:gd name="connsiteX37" fmla="*/ 28826 w 5629738"/>
              <a:gd name="connsiteY37" fmla="*/ 7165867 h 7192213"/>
              <a:gd name="connsiteX38" fmla="*/ 28826 w 5629738"/>
              <a:gd name="connsiteY38" fmla="*/ 6079439 h 7192213"/>
              <a:gd name="connsiteX39" fmla="*/ 18871 w 5629738"/>
              <a:gd name="connsiteY39" fmla="*/ 6043977 h 7192213"/>
              <a:gd name="connsiteX40" fmla="*/ 28826 w 5629738"/>
              <a:gd name="connsiteY40" fmla="*/ 6007501 h 7192213"/>
              <a:gd name="connsiteX41" fmla="*/ 28826 w 5629738"/>
              <a:gd name="connsiteY41" fmla="*/ 5521424 h 7192213"/>
              <a:gd name="connsiteX42" fmla="*/ 28826 w 5629738"/>
              <a:gd name="connsiteY42" fmla="*/ 5456903 h 7192213"/>
              <a:gd name="connsiteX43" fmla="*/ 18216 w 5629738"/>
              <a:gd name="connsiteY43" fmla="*/ 5420866 h 7192213"/>
              <a:gd name="connsiteX44" fmla="*/ 6056 w 5629738"/>
              <a:gd name="connsiteY44" fmla="*/ 5384020 h 7192213"/>
              <a:gd name="connsiteX45" fmla="*/ 815 w 5629738"/>
              <a:gd name="connsiteY45" fmla="*/ 5348515 h 7192213"/>
              <a:gd name="connsiteX46" fmla="*/ 0 w 5629738"/>
              <a:gd name="connsiteY46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5848539 h 7192213"/>
              <a:gd name="connsiteX30" fmla="*/ 5629737 w 5629738"/>
              <a:gd name="connsiteY30" fmla="*/ 6736614 h 7192213"/>
              <a:gd name="connsiteX31" fmla="*/ 5629737 w 5629738"/>
              <a:gd name="connsiteY31" fmla="*/ 7158780 h 7192213"/>
              <a:gd name="connsiteX32" fmla="*/ 5596210 w 5629738"/>
              <a:gd name="connsiteY32" fmla="*/ 7192213 h 7192213"/>
              <a:gd name="connsiteX33" fmla="*/ 1982520 w 5629738"/>
              <a:gd name="connsiteY33" fmla="*/ 7192213 h 7192213"/>
              <a:gd name="connsiteX34" fmla="*/ 1976650 w 5629738"/>
              <a:gd name="connsiteY34" fmla="*/ 7189772 h 7192213"/>
              <a:gd name="connsiteX35" fmla="*/ 64205 w 5629738"/>
              <a:gd name="connsiteY35" fmla="*/ 7189772 h 7192213"/>
              <a:gd name="connsiteX36" fmla="*/ 28826 w 5629738"/>
              <a:gd name="connsiteY36" fmla="*/ 7165867 h 7192213"/>
              <a:gd name="connsiteX37" fmla="*/ 28826 w 5629738"/>
              <a:gd name="connsiteY37" fmla="*/ 6079439 h 7192213"/>
              <a:gd name="connsiteX38" fmla="*/ 18871 w 5629738"/>
              <a:gd name="connsiteY38" fmla="*/ 6043977 h 7192213"/>
              <a:gd name="connsiteX39" fmla="*/ 28826 w 5629738"/>
              <a:gd name="connsiteY39" fmla="*/ 6007501 h 7192213"/>
              <a:gd name="connsiteX40" fmla="*/ 28826 w 5629738"/>
              <a:gd name="connsiteY40" fmla="*/ 5521424 h 7192213"/>
              <a:gd name="connsiteX41" fmla="*/ 28826 w 5629738"/>
              <a:gd name="connsiteY41" fmla="*/ 5456903 h 7192213"/>
              <a:gd name="connsiteX42" fmla="*/ 18216 w 5629738"/>
              <a:gd name="connsiteY42" fmla="*/ 5420866 h 7192213"/>
              <a:gd name="connsiteX43" fmla="*/ 6056 w 5629738"/>
              <a:gd name="connsiteY43" fmla="*/ 5384020 h 7192213"/>
              <a:gd name="connsiteX44" fmla="*/ 815 w 5629738"/>
              <a:gd name="connsiteY44" fmla="*/ 5348515 h 7192213"/>
              <a:gd name="connsiteX45" fmla="*/ 0 w 5629738"/>
              <a:gd name="connsiteY45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5848539 h 7192213"/>
              <a:gd name="connsiteX30" fmla="*/ 5629737 w 5629738"/>
              <a:gd name="connsiteY30" fmla="*/ 7158780 h 7192213"/>
              <a:gd name="connsiteX31" fmla="*/ 5596210 w 5629738"/>
              <a:gd name="connsiteY31" fmla="*/ 7192213 h 7192213"/>
              <a:gd name="connsiteX32" fmla="*/ 1982520 w 5629738"/>
              <a:gd name="connsiteY32" fmla="*/ 7192213 h 7192213"/>
              <a:gd name="connsiteX33" fmla="*/ 1976650 w 5629738"/>
              <a:gd name="connsiteY33" fmla="*/ 7189772 h 7192213"/>
              <a:gd name="connsiteX34" fmla="*/ 64205 w 5629738"/>
              <a:gd name="connsiteY34" fmla="*/ 7189772 h 7192213"/>
              <a:gd name="connsiteX35" fmla="*/ 28826 w 5629738"/>
              <a:gd name="connsiteY35" fmla="*/ 7165867 h 7192213"/>
              <a:gd name="connsiteX36" fmla="*/ 28826 w 5629738"/>
              <a:gd name="connsiteY36" fmla="*/ 6079439 h 7192213"/>
              <a:gd name="connsiteX37" fmla="*/ 18871 w 5629738"/>
              <a:gd name="connsiteY37" fmla="*/ 6043977 h 7192213"/>
              <a:gd name="connsiteX38" fmla="*/ 28826 w 5629738"/>
              <a:gd name="connsiteY38" fmla="*/ 6007501 h 7192213"/>
              <a:gd name="connsiteX39" fmla="*/ 28826 w 5629738"/>
              <a:gd name="connsiteY39" fmla="*/ 5521424 h 7192213"/>
              <a:gd name="connsiteX40" fmla="*/ 28826 w 5629738"/>
              <a:gd name="connsiteY40" fmla="*/ 5456903 h 7192213"/>
              <a:gd name="connsiteX41" fmla="*/ 18216 w 5629738"/>
              <a:gd name="connsiteY41" fmla="*/ 5420866 h 7192213"/>
              <a:gd name="connsiteX42" fmla="*/ 6056 w 5629738"/>
              <a:gd name="connsiteY42" fmla="*/ 5384020 h 7192213"/>
              <a:gd name="connsiteX43" fmla="*/ 815 w 5629738"/>
              <a:gd name="connsiteY43" fmla="*/ 5348515 h 7192213"/>
              <a:gd name="connsiteX44" fmla="*/ 0 w 5629738"/>
              <a:gd name="connsiteY44" fmla="*/ 5321182 h 7192213"/>
              <a:gd name="connsiteX0" fmla="*/ 0 w 5629738"/>
              <a:gd name="connsiteY0" fmla="*/ 5321182 h 7192213"/>
              <a:gd name="connsiteX1" fmla="*/ 7176 w 5629738"/>
              <a:gd name="connsiteY1" fmla="*/ 5292545 h 7192213"/>
              <a:gd name="connsiteX2" fmla="*/ 4191 w 5629738"/>
              <a:gd name="connsiteY2" fmla="*/ 5273215 h 7192213"/>
              <a:gd name="connsiteX3" fmla="*/ 11880 w 5629738"/>
              <a:gd name="connsiteY3" fmla="*/ 5237214 h 7192213"/>
              <a:gd name="connsiteX4" fmla="*/ 18963 w 5629738"/>
              <a:gd name="connsiteY4" fmla="*/ 5184548 h 7192213"/>
              <a:gd name="connsiteX5" fmla="*/ 26514 w 5629738"/>
              <a:gd name="connsiteY5" fmla="*/ 5148294 h 7192213"/>
              <a:gd name="connsiteX6" fmla="*/ 28826 w 5629738"/>
              <a:gd name="connsiteY6" fmla="*/ 5141304 h 7192213"/>
              <a:gd name="connsiteX7" fmla="*/ 28826 w 5629738"/>
              <a:gd name="connsiteY7" fmla="*/ 4904080 h 7192213"/>
              <a:gd name="connsiteX8" fmla="*/ 26241 w 5629738"/>
              <a:gd name="connsiteY8" fmla="*/ 4886580 h 7192213"/>
              <a:gd name="connsiteX9" fmla="*/ 28826 w 5629738"/>
              <a:gd name="connsiteY9" fmla="*/ 4827542 h 7192213"/>
              <a:gd name="connsiteX10" fmla="*/ 25306 w 5629738"/>
              <a:gd name="connsiteY10" fmla="*/ 4818968 h 7192213"/>
              <a:gd name="connsiteX11" fmla="*/ 28826 w 5629738"/>
              <a:gd name="connsiteY11" fmla="*/ 4761248 h 7192213"/>
              <a:gd name="connsiteX12" fmla="*/ 25835 w 5629738"/>
              <a:gd name="connsiteY12" fmla="*/ 4698008 h 7192213"/>
              <a:gd name="connsiteX13" fmla="*/ 17801 w 5629738"/>
              <a:gd name="connsiteY13" fmla="*/ 4693286 h 7192213"/>
              <a:gd name="connsiteX14" fmla="*/ 17096 w 5629738"/>
              <a:gd name="connsiteY14" fmla="*/ 4679416 h 7192213"/>
              <a:gd name="connsiteX15" fmla="*/ 17250 w 5629738"/>
              <a:gd name="connsiteY15" fmla="*/ 4657582 h 7192213"/>
              <a:gd name="connsiteX16" fmla="*/ 25682 w 5629738"/>
              <a:gd name="connsiteY16" fmla="*/ 4608673 h 7192213"/>
              <a:gd name="connsiteX17" fmla="*/ 20696 w 5629738"/>
              <a:gd name="connsiteY17" fmla="*/ 27254 h 7192213"/>
              <a:gd name="connsiteX18" fmla="*/ 44529 w 5629738"/>
              <a:gd name="connsiteY18" fmla="*/ 3139 h 7192213"/>
              <a:gd name="connsiteX19" fmla="*/ 64219 w 5629738"/>
              <a:gd name="connsiteY19" fmla="*/ 24 h 7192213"/>
              <a:gd name="connsiteX20" fmla="*/ 2653439 w 5629738"/>
              <a:gd name="connsiteY20" fmla="*/ 0 h 7192213"/>
              <a:gd name="connsiteX21" fmla="*/ 2959929 w 5629738"/>
              <a:gd name="connsiteY21" fmla="*/ 0 h 7192213"/>
              <a:gd name="connsiteX22" fmla="*/ 5549063 w 5629738"/>
              <a:gd name="connsiteY22" fmla="*/ 0 h 7192213"/>
              <a:gd name="connsiteX23" fmla="*/ 5549068 w 5629738"/>
              <a:gd name="connsiteY23" fmla="*/ 2 h 7192213"/>
              <a:gd name="connsiteX24" fmla="*/ 5553587 w 5629738"/>
              <a:gd name="connsiteY24" fmla="*/ 0 h 7192213"/>
              <a:gd name="connsiteX25" fmla="*/ 5559961 w 5629738"/>
              <a:gd name="connsiteY25" fmla="*/ 3034 h 7192213"/>
              <a:gd name="connsiteX26" fmla="*/ 5596211 w 5629738"/>
              <a:gd name="connsiteY26" fmla="*/ 3034 h 7192213"/>
              <a:gd name="connsiteX27" fmla="*/ 5629738 w 5629738"/>
              <a:gd name="connsiteY27" fmla="*/ 36562 h 7192213"/>
              <a:gd name="connsiteX28" fmla="*/ 5629737 w 5629738"/>
              <a:gd name="connsiteY28" fmla="*/ 5426373 h 7192213"/>
              <a:gd name="connsiteX29" fmla="*/ 5629737 w 5629738"/>
              <a:gd name="connsiteY29" fmla="*/ 7158780 h 7192213"/>
              <a:gd name="connsiteX30" fmla="*/ 5596210 w 5629738"/>
              <a:gd name="connsiteY30" fmla="*/ 7192213 h 7192213"/>
              <a:gd name="connsiteX31" fmla="*/ 1982520 w 5629738"/>
              <a:gd name="connsiteY31" fmla="*/ 7192213 h 7192213"/>
              <a:gd name="connsiteX32" fmla="*/ 1976650 w 5629738"/>
              <a:gd name="connsiteY32" fmla="*/ 7189772 h 7192213"/>
              <a:gd name="connsiteX33" fmla="*/ 64205 w 5629738"/>
              <a:gd name="connsiteY33" fmla="*/ 7189772 h 7192213"/>
              <a:gd name="connsiteX34" fmla="*/ 28826 w 5629738"/>
              <a:gd name="connsiteY34" fmla="*/ 7165867 h 7192213"/>
              <a:gd name="connsiteX35" fmla="*/ 28826 w 5629738"/>
              <a:gd name="connsiteY35" fmla="*/ 6079439 h 7192213"/>
              <a:gd name="connsiteX36" fmla="*/ 18871 w 5629738"/>
              <a:gd name="connsiteY36" fmla="*/ 6043977 h 7192213"/>
              <a:gd name="connsiteX37" fmla="*/ 28826 w 5629738"/>
              <a:gd name="connsiteY37" fmla="*/ 6007501 h 7192213"/>
              <a:gd name="connsiteX38" fmla="*/ 28826 w 5629738"/>
              <a:gd name="connsiteY38" fmla="*/ 5521424 h 7192213"/>
              <a:gd name="connsiteX39" fmla="*/ 28826 w 5629738"/>
              <a:gd name="connsiteY39" fmla="*/ 5456903 h 7192213"/>
              <a:gd name="connsiteX40" fmla="*/ 18216 w 5629738"/>
              <a:gd name="connsiteY40" fmla="*/ 5420866 h 7192213"/>
              <a:gd name="connsiteX41" fmla="*/ 6056 w 5629738"/>
              <a:gd name="connsiteY41" fmla="*/ 5384020 h 7192213"/>
              <a:gd name="connsiteX42" fmla="*/ 815 w 5629738"/>
              <a:gd name="connsiteY42" fmla="*/ 5348515 h 7192213"/>
              <a:gd name="connsiteX43" fmla="*/ 0 w 5629738"/>
              <a:gd name="connsiteY43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1982520 w 5633928"/>
              <a:gd name="connsiteY30" fmla="*/ 7192213 h 7192213"/>
              <a:gd name="connsiteX31" fmla="*/ 1976650 w 5633928"/>
              <a:gd name="connsiteY31" fmla="*/ 7189772 h 7192213"/>
              <a:gd name="connsiteX32" fmla="*/ 64205 w 5633928"/>
              <a:gd name="connsiteY32" fmla="*/ 7189772 h 7192213"/>
              <a:gd name="connsiteX33" fmla="*/ 28826 w 5633928"/>
              <a:gd name="connsiteY33" fmla="*/ 7165867 h 7192213"/>
              <a:gd name="connsiteX34" fmla="*/ 28826 w 5633928"/>
              <a:gd name="connsiteY34" fmla="*/ 6079439 h 7192213"/>
              <a:gd name="connsiteX35" fmla="*/ 18871 w 5633928"/>
              <a:gd name="connsiteY35" fmla="*/ 6043977 h 7192213"/>
              <a:gd name="connsiteX36" fmla="*/ 28826 w 5633928"/>
              <a:gd name="connsiteY36" fmla="*/ 6007501 h 7192213"/>
              <a:gd name="connsiteX37" fmla="*/ 28826 w 5633928"/>
              <a:gd name="connsiteY37" fmla="*/ 5521424 h 7192213"/>
              <a:gd name="connsiteX38" fmla="*/ 28826 w 5633928"/>
              <a:gd name="connsiteY38" fmla="*/ 5456903 h 7192213"/>
              <a:gd name="connsiteX39" fmla="*/ 18216 w 5633928"/>
              <a:gd name="connsiteY39" fmla="*/ 5420866 h 7192213"/>
              <a:gd name="connsiteX40" fmla="*/ 6056 w 5633928"/>
              <a:gd name="connsiteY40" fmla="*/ 5384020 h 7192213"/>
              <a:gd name="connsiteX41" fmla="*/ 815 w 5633928"/>
              <a:gd name="connsiteY41" fmla="*/ 5348515 h 7192213"/>
              <a:gd name="connsiteX42" fmla="*/ 0 w 5633928"/>
              <a:gd name="connsiteY42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1982520 w 5633928"/>
              <a:gd name="connsiteY30" fmla="*/ 7192213 h 7192213"/>
              <a:gd name="connsiteX31" fmla="*/ 64205 w 5633928"/>
              <a:gd name="connsiteY31" fmla="*/ 7189772 h 7192213"/>
              <a:gd name="connsiteX32" fmla="*/ 28826 w 5633928"/>
              <a:gd name="connsiteY32" fmla="*/ 7165867 h 7192213"/>
              <a:gd name="connsiteX33" fmla="*/ 28826 w 5633928"/>
              <a:gd name="connsiteY33" fmla="*/ 6079439 h 7192213"/>
              <a:gd name="connsiteX34" fmla="*/ 18871 w 5633928"/>
              <a:gd name="connsiteY34" fmla="*/ 6043977 h 7192213"/>
              <a:gd name="connsiteX35" fmla="*/ 28826 w 5633928"/>
              <a:gd name="connsiteY35" fmla="*/ 6007501 h 7192213"/>
              <a:gd name="connsiteX36" fmla="*/ 28826 w 5633928"/>
              <a:gd name="connsiteY36" fmla="*/ 5521424 h 7192213"/>
              <a:gd name="connsiteX37" fmla="*/ 28826 w 5633928"/>
              <a:gd name="connsiteY37" fmla="*/ 5456903 h 7192213"/>
              <a:gd name="connsiteX38" fmla="*/ 18216 w 5633928"/>
              <a:gd name="connsiteY38" fmla="*/ 5420866 h 7192213"/>
              <a:gd name="connsiteX39" fmla="*/ 6056 w 5633928"/>
              <a:gd name="connsiteY39" fmla="*/ 5384020 h 7192213"/>
              <a:gd name="connsiteX40" fmla="*/ 815 w 5633928"/>
              <a:gd name="connsiteY40" fmla="*/ 5348515 h 7192213"/>
              <a:gd name="connsiteX41" fmla="*/ 0 w 5633928"/>
              <a:gd name="connsiteY41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2959929 w 5633928"/>
              <a:gd name="connsiteY21" fmla="*/ 0 h 7192213"/>
              <a:gd name="connsiteX22" fmla="*/ 5549063 w 5633928"/>
              <a:gd name="connsiteY22" fmla="*/ 0 h 7192213"/>
              <a:gd name="connsiteX23" fmla="*/ 5549068 w 5633928"/>
              <a:gd name="connsiteY23" fmla="*/ 2 h 7192213"/>
              <a:gd name="connsiteX24" fmla="*/ 5553587 w 5633928"/>
              <a:gd name="connsiteY24" fmla="*/ 0 h 7192213"/>
              <a:gd name="connsiteX25" fmla="*/ 5559961 w 5633928"/>
              <a:gd name="connsiteY25" fmla="*/ 3034 h 7192213"/>
              <a:gd name="connsiteX26" fmla="*/ 5596211 w 5633928"/>
              <a:gd name="connsiteY26" fmla="*/ 3034 h 7192213"/>
              <a:gd name="connsiteX27" fmla="*/ 5629738 w 5633928"/>
              <a:gd name="connsiteY27" fmla="*/ 36562 h 7192213"/>
              <a:gd name="connsiteX28" fmla="*/ 5629737 w 5633928"/>
              <a:gd name="connsiteY28" fmla="*/ 7158780 h 7192213"/>
              <a:gd name="connsiteX29" fmla="*/ 5596210 w 5633928"/>
              <a:gd name="connsiteY29" fmla="*/ 7192213 h 7192213"/>
              <a:gd name="connsiteX30" fmla="*/ 64205 w 5633928"/>
              <a:gd name="connsiteY30" fmla="*/ 7189772 h 7192213"/>
              <a:gd name="connsiteX31" fmla="*/ 28826 w 5633928"/>
              <a:gd name="connsiteY31" fmla="*/ 7165867 h 7192213"/>
              <a:gd name="connsiteX32" fmla="*/ 28826 w 5633928"/>
              <a:gd name="connsiteY32" fmla="*/ 6079439 h 7192213"/>
              <a:gd name="connsiteX33" fmla="*/ 18871 w 5633928"/>
              <a:gd name="connsiteY33" fmla="*/ 6043977 h 7192213"/>
              <a:gd name="connsiteX34" fmla="*/ 28826 w 5633928"/>
              <a:gd name="connsiteY34" fmla="*/ 6007501 h 7192213"/>
              <a:gd name="connsiteX35" fmla="*/ 28826 w 5633928"/>
              <a:gd name="connsiteY35" fmla="*/ 5521424 h 7192213"/>
              <a:gd name="connsiteX36" fmla="*/ 28826 w 5633928"/>
              <a:gd name="connsiteY36" fmla="*/ 5456903 h 7192213"/>
              <a:gd name="connsiteX37" fmla="*/ 18216 w 5633928"/>
              <a:gd name="connsiteY37" fmla="*/ 5420866 h 7192213"/>
              <a:gd name="connsiteX38" fmla="*/ 6056 w 5633928"/>
              <a:gd name="connsiteY38" fmla="*/ 5384020 h 7192213"/>
              <a:gd name="connsiteX39" fmla="*/ 815 w 5633928"/>
              <a:gd name="connsiteY39" fmla="*/ 5348515 h 7192213"/>
              <a:gd name="connsiteX40" fmla="*/ 0 w 5633928"/>
              <a:gd name="connsiteY40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2653439 w 5633928"/>
              <a:gd name="connsiteY20" fmla="*/ 0 h 7192213"/>
              <a:gd name="connsiteX21" fmla="*/ 5549063 w 5633928"/>
              <a:gd name="connsiteY21" fmla="*/ 0 h 7192213"/>
              <a:gd name="connsiteX22" fmla="*/ 5549068 w 5633928"/>
              <a:gd name="connsiteY22" fmla="*/ 2 h 7192213"/>
              <a:gd name="connsiteX23" fmla="*/ 5553587 w 5633928"/>
              <a:gd name="connsiteY23" fmla="*/ 0 h 7192213"/>
              <a:gd name="connsiteX24" fmla="*/ 5559961 w 5633928"/>
              <a:gd name="connsiteY24" fmla="*/ 3034 h 7192213"/>
              <a:gd name="connsiteX25" fmla="*/ 5596211 w 5633928"/>
              <a:gd name="connsiteY25" fmla="*/ 3034 h 7192213"/>
              <a:gd name="connsiteX26" fmla="*/ 5629738 w 5633928"/>
              <a:gd name="connsiteY26" fmla="*/ 36562 h 7192213"/>
              <a:gd name="connsiteX27" fmla="*/ 5629737 w 5633928"/>
              <a:gd name="connsiteY27" fmla="*/ 7158780 h 7192213"/>
              <a:gd name="connsiteX28" fmla="*/ 5596210 w 5633928"/>
              <a:gd name="connsiteY28" fmla="*/ 7192213 h 7192213"/>
              <a:gd name="connsiteX29" fmla="*/ 64205 w 5633928"/>
              <a:gd name="connsiteY29" fmla="*/ 7189772 h 7192213"/>
              <a:gd name="connsiteX30" fmla="*/ 28826 w 5633928"/>
              <a:gd name="connsiteY30" fmla="*/ 7165867 h 7192213"/>
              <a:gd name="connsiteX31" fmla="*/ 28826 w 5633928"/>
              <a:gd name="connsiteY31" fmla="*/ 6079439 h 7192213"/>
              <a:gd name="connsiteX32" fmla="*/ 18871 w 5633928"/>
              <a:gd name="connsiteY32" fmla="*/ 6043977 h 7192213"/>
              <a:gd name="connsiteX33" fmla="*/ 28826 w 5633928"/>
              <a:gd name="connsiteY33" fmla="*/ 6007501 h 7192213"/>
              <a:gd name="connsiteX34" fmla="*/ 28826 w 5633928"/>
              <a:gd name="connsiteY34" fmla="*/ 5521424 h 7192213"/>
              <a:gd name="connsiteX35" fmla="*/ 28826 w 5633928"/>
              <a:gd name="connsiteY35" fmla="*/ 5456903 h 7192213"/>
              <a:gd name="connsiteX36" fmla="*/ 18216 w 5633928"/>
              <a:gd name="connsiteY36" fmla="*/ 5420866 h 7192213"/>
              <a:gd name="connsiteX37" fmla="*/ 6056 w 5633928"/>
              <a:gd name="connsiteY37" fmla="*/ 5384020 h 7192213"/>
              <a:gd name="connsiteX38" fmla="*/ 815 w 5633928"/>
              <a:gd name="connsiteY38" fmla="*/ 5348515 h 7192213"/>
              <a:gd name="connsiteX39" fmla="*/ 0 w 5633928"/>
              <a:gd name="connsiteY39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5549063 w 5633928"/>
              <a:gd name="connsiteY20" fmla="*/ 0 h 7192213"/>
              <a:gd name="connsiteX21" fmla="*/ 5549068 w 5633928"/>
              <a:gd name="connsiteY21" fmla="*/ 2 h 7192213"/>
              <a:gd name="connsiteX22" fmla="*/ 5553587 w 5633928"/>
              <a:gd name="connsiteY22" fmla="*/ 0 h 7192213"/>
              <a:gd name="connsiteX23" fmla="*/ 5559961 w 5633928"/>
              <a:gd name="connsiteY23" fmla="*/ 3034 h 7192213"/>
              <a:gd name="connsiteX24" fmla="*/ 5596211 w 5633928"/>
              <a:gd name="connsiteY24" fmla="*/ 3034 h 7192213"/>
              <a:gd name="connsiteX25" fmla="*/ 5629738 w 5633928"/>
              <a:gd name="connsiteY25" fmla="*/ 36562 h 7192213"/>
              <a:gd name="connsiteX26" fmla="*/ 5629737 w 5633928"/>
              <a:gd name="connsiteY26" fmla="*/ 7158780 h 7192213"/>
              <a:gd name="connsiteX27" fmla="*/ 5596210 w 5633928"/>
              <a:gd name="connsiteY27" fmla="*/ 7192213 h 7192213"/>
              <a:gd name="connsiteX28" fmla="*/ 64205 w 5633928"/>
              <a:gd name="connsiteY28" fmla="*/ 7189772 h 7192213"/>
              <a:gd name="connsiteX29" fmla="*/ 28826 w 5633928"/>
              <a:gd name="connsiteY29" fmla="*/ 7165867 h 7192213"/>
              <a:gd name="connsiteX30" fmla="*/ 28826 w 5633928"/>
              <a:gd name="connsiteY30" fmla="*/ 6079439 h 7192213"/>
              <a:gd name="connsiteX31" fmla="*/ 18871 w 5633928"/>
              <a:gd name="connsiteY31" fmla="*/ 6043977 h 7192213"/>
              <a:gd name="connsiteX32" fmla="*/ 28826 w 5633928"/>
              <a:gd name="connsiteY32" fmla="*/ 6007501 h 7192213"/>
              <a:gd name="connsiteX33" fmla="*/ 28826 w 5633928"/>
              <a:gd name="connsiteY33" fmla="*/ 5521424 h 7192213"/>
              <a:gd name="connsiteX34" fmla="*/ 28826 w 5633928"/>
              <a:gd name="connsiteY34" fmla="*/ 5456903 h 7192213"/>
              <a:gd name="connsiteX35" fmla="*/ 18216 w 5633928"/>
              <a:gd name="connsiteY35" fmla="*/ 5420866 h 7192213"/>
              <a:gd name="connsiteX36" fmla="*/ 6056 w 5633928"/>
              <a:gd name="connsiteY36" fmla="*/ 5384020 h 7192213"/>
              <a:gd name="connsiteX37" fmla="*/ 815 w 5633928"/>
              <a:gd name="connsiteY37" fmla="*/ 5348515 h 7192213"/>
              <a:gd name="connsiteX38" fmla="*/ 0 w 5633928"/>
              <a:gd name="connsiteY38" fmla="*/ 5321182 h 7192213"/>
              <a:gd name="connsiteX0" fmla="*/ 0 w 5633928"/>
              <a:gd name="connsiteY0" fmla="*/ 5321182 h 7192213"/>
              <a:gd name="connsiteX1" fmla="*/ 7176 w 5633928"/>
              <a:gd name="connsiteY1" fmla="*/ 5292545 h 7192213"/>
              <a:gd name="connsiteX2" fmla="*/ 4191 w 5633928"/>
              <a:gd name="connsiteY2" fmla="*/ 5273215 h 7192213"/>
              <a:gd name="connsiteX3" fmla="*/ 11880 w 5633928"/>
              <a:gd name="connsiteY3" fmla="*/ 5237214 h 7192213"/>
              <a:gd name="connsiteX4" fmla="*/ 18963 w 5633928"/>
              <a:gd name="connsiteY4" fmla="*/ 5184548 h 7192213"/>
              <a:gd name="connsiteX5" fmla="*/ 26514 w 5633928"/>
              <a:gd name="connsiteY5" fmla="*/ 5148294 h 7192213"/>
              <a:gd name="connsiteX6" fmla="*/ 28826 w 5633928"/>
              <a:gd name="connsiteY6" fmla="*/ 5141304 h 7192213"/>
              <a:gd name="connsiteX7" fmla="*/ 28826 w 5633928"/>
              <a:gd name="connsiteY7" fmla="*/ 4904080 h 7192213"/>
              <a:gd name="connsiteX8" fmla="*/ 26241 w 5633928"/>
              <a:gd name="connsiteY8" fmla="*/ 4886580 h 7192213"/>
              <a:gd name="connsiteX9" fmla="*/ 28826 w 5633928"/>
              <a:gd name="connsiteY9" fmla="*/ 4827542 h 7192213"/>
              <a:gd name="connsiteX10" fmla="*/ 25306 w 5633928"/>
              <a:gd name="connsiteY10" fmla="*/ 4818968 h 7192213"/>
              <a:gd name="connsiteX11" fmla="*/ 28826 w 5633928"/>
              <a:gd name="connsiteY11" fmla="*/ 4761248 h 7192213"/>
              <a:gd name="connsiteX12" fmla="*/ 25835 w 5633928"/>
              <a:gd name="connsiteY12" fmla="*/ 4698008 h 7192213"/>
              <a:gd name="connsiteX13" fmla="*/ 17801 w 5633928"/>
              <a:gd name="connsiteY13" fmla="*/ 4693286 h 7192213"/>
              <a:gd name="connsiteX14" fmla="*/ 17096 w 5633928"/>
              <a:gd name="connsiteY14" fmla="*/ 4679416 h 7192213"/>
              <a:gd name="connsiteX15" fmla="*/ 17250 w 5633928"/>
              <a:gd name="connsiteY15" fmla="*/ 4657582 h 7192213"/>
              <a:gd name="connsiteX16" fmla="*/ 25682 w 5633928"/>
              <a:gd name="connsiteY16" fmla="*/ 4608673 h 7192213"/>
              <a:gd name="connsiteX17" fmla="*/ 20696 w 5633928"/>
              <a:gd name="connsiteY17" fmla="*/ 27254 h 7192213"/>
              <a:gd name="connsiteX18" fmla="*/ 44529 w 5633928"/>
              <a:gd name="connsiteY18" fmla="*/ 3139 h 7192213"/>
              <a:gd name="connsiteX19" fmla="*/ 64219 w 5633928"/>
              <a:gd name="connsiteY19" fmla="*/ 24 h 7192213"/>
              <a:gd name="connsiteX20" fmla="*/ 5549063 w 5633928"/>
              <a:gd name="connsiteY20" fmla="*/ 0 h 7192213"/>
              <a:gd name="connsiteX21" fmla="*/ 5549068 w 5633928"/>
              <a:gd name="connsiteY21" fmla="*/ 2 h 7192213"/>
              <a:gd name="connsiteX22" fmla="*/ 5553587 w 5633928"/>
              <a:gd name="connsiteY22" fmla="*/ 0 h 7192213"/>
              <a:gd name="connsiteX23" fmla="*/ 5596211 w 5633928"/>
              <a:gd name="connsiteY23" fmla="*/ 3034 h 7192213"/>
              <a:gd name="connsiteX24" fmla="*/ 5629738 w 5633928"/>
              <a:gd name="connsiteY24" fmla="*/ 36562 h 7192213"/>
              <a:gd name="connsiteX25" fmla="*/ 5629737 w 5633928"/>
              <a:gd name="connsiteY25" fmla="*/ 7158780 h 7192213"/>
              <a:gd name="connsiteX26" fmla="*/ 5596210 w 5633928"/>
              <a:gd name="connsiteY26" fmla="*/ 7192213 h 7192213"/>
              <a:gd name="connsiteX27" fmla="*/ 64205 w 5633928"/>
              <a:gd name="connsiteY27" fmla="*/ 7189772 h 7192213"/>
              <a:gd name="connsiteX28" fmla="*/ 28826 w 5633928"/>
              <a:gd name="connsiteY28" fmla="*/ 7165867 h 7192213"/>
              <a:gd name="connsiteX29" fmla="*/ 28826 w 5633928"/>
              <a:gd name="connsiteY29" fmla="*/ 6079439 h 7192213"/>
              <a:gd name="connsiteX30" fmla="*/ 18871 w 5633928"/>
              <a:gd name="connsiteY30" fmla="*/ 6043977 h 7192213"/>
              <a:gd name="connsiteX31" fmla="*/ 28826 w 5633928"/>
              <a:gd name="connsiteY31" fmla="*/ 6007501 h 7192213"/>
              <a:gd name="connsiteX32" fmla="*/ 28826 w 5633928"/>
              <a:gd name="connsiteY32" fmla="*/ 5521424 h 7192213"/>
              <a:gd name="connsiteX33" fmla="*/ 28826 w 5633928"/>
              <a:gd name="connsiteY33" fmla="*/ 5456903 h 7192213"/>
              <a:gd name="connsiteX34" fmla="*/ 18216 w 5633928"/>
              <a:gd name="connsiteY34" fmla="*/ 5420866 h 7192213"/>
              <a:gd name="connsiteX35" fmla="*/ 6056 w 5633928"/>
              <a:gd name="connsiteY35" fmla="*/ 5384020 h 7192213"/>
              <a:gd name="connsiteX36" fmla="*/ 815 w 5633928"/>
              <a:gd name="connsiteY36" fmla="*/ 5348515 h 7192213"/>
              <a:gd name="connsiteX37" fmla="*/ 0 w 5633928"/>
              <a:gd name="connsiteY37" fmla="*/ 5321182 h 719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33928" h="7192213">
                <a:moveTo>
                  <a:pt x="0" y="5321182"/>
                </a:moveTo>
                <a:lnTo>
                  <a:pt x="7176" y="5292545"/>
                </a:lnTo>
                <a:cubicBezTo>
                  <a:pt x="7874" y="5284550"/>
                  <a:pt x="3408" y="5282436"/>
                  <a:pt x="4191" y="5273215"/>
                </a:cubicBezTo>
                <a:lnTo>
                  <a:pt x="11880" y="5237214"/>
                </a:lnTo>
                <a:lnTo>
                  <a:pt x="18963" y="5184548"/>
                </a:lnTo>
                <a:lnTo>
                  <a:pt x="26514" y="5148294"/>
                </a:lnTo>
                <a:lnTo>
                  <a:pt x="28826" y="5141304"/>
                </a:lnTo>
                <a:lnTo>
                  <a:pt x="28826" y="4904080"/>
                </a:lnTo>
                <a:lnTo>
                  <a:pt x="26241" y="4886580"/>
                </a:lnTo>
                <a:lnTo>
                  <a:pt x="28826" y="4827542"/>
                </a:lnTo>
                <a:lnTo>
                  <a:pt x="25306" y="4818968"/>
                </a:lnTo>
                <a:lnTo>
                  <a:pt x="28826" y="4761248"/>
                </a:lnTo>
                <a:cubicBezTo>
                  <a:pt x="28328" y="4742134"/>
                  <a:pt x="29114" y="4709012"/>
                  <a:pt x="25835" y="4698008"/>
                </a:cubicBezTo>
                <a:lnTo>
                  <a:pt x="17801" y="4693286"/>
                </a:lnTo>
                <a:lnTo>
                  <a:pt x="17096" y="4679416"/>
                </a:lnTo>
                <a:cubicBezTo>
                  <a:pt x="17711" y="4678402"/>
                  <a:pt x="17198" y="4658407"/>
                  <a:pt x="17250" y="4657582"/>
                </a:cubicBezTo>
                <a:lnTo>
                  <a:pt x="25682" y="4608673"/>
                </a:lnTo>
                <a:lnTo>
                  <a:pt x="20696" y="27254"/>
                </a:lnTo>
                <a:cubicBezTo>
                  <a:pt x="28640" y="13408"/>
                  <a:pt x="30825" y="11178"/>
                  <a:pt x="44529" y="3139"/>
                </a:cubicBezTo>
                <a:lnTo>
                  <a:pt x="64219" y="24"/>
                </a:lnTo>
                <a:lnTo>
                  <a:pt x="5549063" y="0"/>
                </a:lnTo>
                <a:cubicBezTo>
                  <a:pt x="5549065" y="1"/>
                  <a:pt x="5549066" y="2"/>
                  <a:pt x="5549068" y="2"/>
                </a:cubicBezTo>
                <a:lnTo>
                  <a:pt x="5553587" y="0"/>
                </a:lnTo>
                <a:lnTo>
                  <a:pt x="5596211" y="3034"/>
                </a:lnTo>
                <a:cubicBezTo>
                  <a:pt x="5614708" y="3086"/>
                  <a:pt x="5629691" y="18066"/>
                  <a:pt x="5629738" y="36562"/>
                </a:cubicBezTo>
                <a:cubicBezTo>
                  <a:pt x="5635326" y="1229186"/>
                  <a:pt x="5635325" y="5966172"/>
                  <a:pt x="5629737" y="7158780"/>
                </a:cubicBezTo>
                <a:cubicBezTo>
                  <a:pt x="5629632" y="7177240"/>
                  <a:pt x="5614669" y="7192165"/>
                  <a:pt x="5596210" y="7192213"/>
                </a:cubicBezTo>
                <a:lnTo>
                  <a:pt x="64205" y="7189772"/>
                </a:lnTo>
                <a:cubicBezTo>
                  <a:pt x="44670" y="7189697"/>
                  <a:pt x="28876" y="7179028"/>
                  <a:pt x="28826" y="7165867"/>
                </a:cubicBezTo>
                <a:lnTo>
                  <a:pt x="28826" y="6079439"/>
                </a:lnTo>
                <a:lnTo>
                  <a:pt x="18871" y="6043977"/>
                </a:lnTo>
                <a:cubicBezTo>
                  <a:pt x="19309" y="6024074"/>
                  <a:pt x="25508" y="6019660"/>
                  <a:pt x="28826" y="6007501"/>
                </a:cubicBezTo>
                <a:lnTo>
                  <a:pt x="28826" y="5521424"/>
                </a:lnTo>
                <a:lnTo>
                  <a:pt x="28826" y="5456903"/>
                </a:lnTo>
                <a:lnTo>
                  <a:pt x="18216" y="5420866"/>
                </a:lnTo>
                <a:cubicBezTo>
                  <a:pt x="26699" y="5406368"/>
                  <a:pt x="10111" y="5395765"/>
                  <a:pt x="6056" y="5384020"/>
                </a:cubicBezTo>
                <a:lnTo>
                  <a:pt x="815" y="5348515"/>
                </a:lnTo>
                <a:cubicBezTo>
                  <a:pt x="543" y="5339404"/>
                  <a:pt x="272" y="5330293"/>
                  <a:pt x="0" y="5321182"/>
                </a:cubicBezTo>
                <a:close/>
              </a:path>
            </a:pathLst>
          </a:custGeom>
          <a:solidFill>
            <a:srgbClr val="FFFFFF"/>
          </a:solidFill>
          <a:ln w="127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Рисунок 3" descr="Изображение выглядит как одежда, на открытом воздухе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5D4F9A1E-7AAB-28D4-44AF-DD72D794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4726818" y="862523"/>
            <a:ext cx="6756845" cy="50338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A3081-6D72-7951-A56F-6B36055B8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87" y="1823271"/>
            <a:ext cx="4876800" cy="3309835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600" dirty="0"/>
              <a:t>Музыкальные инструменты: </a:t>
            </a:r>
            <a:br>
              <a:rPr lang="ru-RU" sz="2600" dirty="0">
                <a:ea typeface="+mj-lt"/>
                <a:cs typeface="+mj-lt"/>
              </a:rPr>
            </a:br>
            <a:r>
              <a:rPr lang="ru-RU" b="1" i="0" dirty="0">
                <a:ea typeface="+mj-lt"/>
                <a:cs typeface="+mj-lt"/>
              </a:rPr>
              <a:t>Диджериду</a:t>
            </a:r>
            <a:endParaRPr lang="ru-RU" dirty="0"/>
          </a:p>
          <a:p>
            <a:pPr>
              <a:lnSpc>
                <a:spcPct val="110000"/>
              </a:lnSpc>
            </a:pPr>
            <a:br>
              <a:rPr lang="en-US" sz="2600" dirty="0"/>
            </a:br>
            <a:endParaRPr lang="en-US" sz="260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675BE8-00F5-A39A-D97C-ECB049FA8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199" y="5250425"/>
            <a:ext cx="2799259" cy="921775"/>
          </a:xfrm>
        </p:spPr>
        <p:txBody>
          <a:bodyPr>
            <a:normAutofit/>
          </a:bodyPr>
          <a:lstStyle/>
          <a:p>
            <a:endParaRPr lang="ru-R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3D3051-D223-4825-BE7D-C711315EE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0C5DCB-EAA5-4FFC-AA6E-08F8338DD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2C538F1-2196-4569-BA87-03877D514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996DBDC-43C7-4705-94D0-B810DD6915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F89986-CE0E-45E8-A509-FA70F6E36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7B228-7D3B-4853-8273-2B7CDAF9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691138">
            <a:off x="10900084" y="5261493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5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текст, Графика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181C513-E12B-E5EA-6B9F-BE6E67B1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367447" y="941505"/>
            <a:ext cx="5557105" cy="483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D79C5-20B2-2613-7996-538A0F1FB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545" y="1967767"/>
            <a:ext cx="5425440" cy="3626168"/>
          </a:xfrm>
        </p:spPr>
        <p:txBody>
          <a:bodyPr>
            <a:normAutofit/>
          </a:bodyPr>
          <a:lstStyle/>
          <a:p>
            <a:pPr algn="r"/>
            <a:r>
              <a:rPr lang="ru-RU" b="1" i="0">
                <a:latin typeface="Consolas"/>
              </a:rPr>
              <a:t>Угадай страну по её символу </a:t>
            </a:r>
            <a:endParaRPr lang="en-US" i="0">
              <a:latin typeface="Consolas"/>
            </a:endParaRPr>
          </a:p>
          <a:p>
            <a:pPr algn="r"/>
            <a:endParaRPr lang="ru-RU" i="0"/>
          </a:p>
          <a:p>
            <a:pPr algn="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172ACD-69E6-523C-808B-5596D83B7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1340" y="5230134"/>
            <a:ext cx="3450100" cy="942065"/>
          </a:xfrm>
        </p:spPr>
        <p:txBody>
          <a:bodyPr>
            <a:normAutofit/>
          </a:bodyPr>
          <a:lstStyle/>
          <a:p>
            <a:pPr algn="r"/>
            <a:endParaRPr lang="ru-RU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024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текст, Графика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181C513-E12B-E5EA-6B9F-BE6E67B1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367447" y="941505"/>
            <a:ext cx="5557105" cy="483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D79C5-20B2-2613-7996-538A0F1FB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6636" y="1967767"/>
            <a:ext cx="5910349" cy="3626168"/>
          </a:xfrm>
        </p:spPr>
        <p:txBody>
          <a:bodyPr>
            <a:normAutofit/>
          </a:bodyPr>
          <a:lstStyle/>
          <a:p>
            <a:pPr algn="r"/>
            <a:r>
              <a:rPr lang="ru-RU" b="1" i="0" dirty="0">
                <a:latin typeface="Consolas"/>
              </a:rPr>
              <a:t>Великобритания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172ACD-69E6-523C-808B-5596D83B7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1340" y="5230134"/>
            <a:ext cx="3450100" cy="942065"/>
          </a:xfrm>
        </p:spPr>
        <p:txBody>
          <a:bodyPr>
            <a:normAutofit/>
          </a:bodyPr>
          <a:lstStyle/>
          <a:p>
            <a:pPr algn="r"/>
            <a:endParaRPr lang="ru-RU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489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E9DB16-5C17-4090-8D3F-03B9BAAB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строительство, на открытом воздухе, небо, Многоцелевое использ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22B67D60-A1B2-8CE9-4D86-046CEEAA6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080BBA-334D-47E7-984F-354D2ADEE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65439" y="231439"/>
            <a:ext cx="6858000" cy="639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CFB9-DB46-457E-C468-3046009A7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7731" y="-194283"/>
            <a:ext cx="6252556" cy="2795015"/>
          </a:xfrm>
        </p:spPr>
        <p:txBody>
          <a:bodyPr anchor="t">
            <a:normAutofit/>
          </a:bodyPr>
          <a:lstStyle/>
          <a:p>
            <a:pPr algn="r"/>
            <a:r>
              <a:rPr lang="ru-RU" sz="6600" b="1" i="0" dirty="0">
                <a:ea typeface="+mj-lt"/>
                <a:cs typeface="+mj-lt"/>
              </a:rPr>
              <a:t>Ковент-Гарден</a:t>
            </a:r>
            <a:br>
              <a:rPr lang="ru-RU" sz="6600" b="1" i="0" dirty="0">
                <a:ea typeface="+mj-lt"/>
                <a:cs typeface="+mj-lt"/>
              </a:rPr>
            </a:br>
            <a:r>
              <a:rPr lang="ru-RU" sz="4000" b="1" i="0" err="1"/>
              <a:t>г.Лондон</a:t>
            </a:r>
            <a:endParaRPr lang="ru-RU" sz="400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6406BF-72A9-6D91-D98A-31ACDDE5E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85387"/>
            <a:ext cx="5410200" cy="920080"/>
          </a:xfrm>
        </p:spPr>
        <p:txBody>
          <a:bodyPr>
            <a:normAutofit/>
          </a:bodyPr>
          <a:lstStyle/>
          <a:p>
            <a:pPr algn="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C13093-F147-4C4E-9844-F01238DBC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4050F4-5635-4D29-882B-9E26D607F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5B51A74-1848-4691-A276-A67B72C674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71BD7D0-08DD-4880-A93E-92454B00B1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9ECA97-80C4-4AFD-AC63-BCF6888FA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170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BE269A-9B35-4C0D-9F80-592DE7B89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C8290-902D-42B9-B4B4-6717341A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9814" y="2136399"/>
            <a:ext cx="2971687" cy="229373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DBC310-716E-40BC-A044-EE2B3F776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913265" y="1893244"/>
            <a:ext cx="2099071" cy="2756795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64258 w 2566941"/>
              <a:gd name="connsiteY17" fmla="*/ 5590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4904 w 2566941"/>
              <a:gd name="connsiteY14" fmla="*/ 455160 h 3420248"/>
              <a:gd name="connsiteX15" fmla="*/ 2566880 w 2566941"/>
              <a:gd name="connsiteY15" fmla="*/ 467958 h 3420248"/>
              <a:gd name="connsiteX16" fmla="*/ 2564258 w 2566941"/>
              <a:gd name="connsiteY16" fmla="*/ 559059 h 3420248"/>
              <a:gd name="connsiteX17" fmla="*/ 2557345 w 2566941"/>
              <a:gd name="connsiteY17" fmla="*/ 630210 h 3420248"/>
              <a:gd name="connsiteX18" fmla="*/ 2552653 w 2566941"/>
              <a:gd name="connsiteY18" fmla="*/ 907912 h 3420248"/>
              <a:gd name="connsiteX19" fmla="*/ 2555388 w 2566941"/>
              <a:gd name="connsiteY19" fmla="*/ 3420248 h 3420248"/>
              <a:gd name="connsiteX20" fmla="*/ 37301 w 2566941"/>
              <a:gd name="connsiteY20" fmla="*/ 3420248 h 3420248"/>
              <a:gd name="connsiteX21" fmla="*/ 10155 w 2566941"/>
              <a:gd name="connsiteY21" fmla="*/ 3393100 h 3420248"/>
              <a:gd name="connsiteX22" fmla="*/ 10115 w 2566941"/>
              <a:gd name="connsiteY22" fmla="*/ 3385186 h 3420248"/>
              <a:gd name="connsiteX23" fmla="*/ 6528 w 2566941"/>
              <a:gd name="connsiteY23" fmla="*/ 3385176 h 3420248"/>
              <a:gd name="connsiteX24" fmla="*/ 6528 w 2566941"/>
              <a:gd name="connsiteY24" fmla="*/ 3073899 h 3420248"/>
              <a:gd name="connsiteX25" fmla="*/ 10083 w 2566941"/>
              <a:gd name="connsiteY25" fmla="*/ 3025648 h 3420248"/>
              <a:gd name="connsiteX0" fmla="*/ 10083 w 2565519"/>
              <a:gd name="connsiteY0" fmla="*/ 3025648 h 3420248"/>
              <a:gd name="connsiteX1" fmla="*/ 7722 w 2565519"/>
              <a:gd name="connsiteY1" fmla="*/ 2971298 h 3420248"/>
              <a:gd name="connsiteX2" fmla="*/ 15061 w 2565519"/>
              <a:gd name="connsiteY2" fmla="*/ 2952290 h 3420248"/>
              <a:gd name="connsiteX3" fmla="*/ 0 w 2565519"/>
              <a:gd name="connsiteY3" fmla="*/ 2893589 h 3420248"/>
              <a:gd name="connsiteX4" fmla="*/ 4999 w 2565519"/>
              <a:gd name="connsiteY4" fmla="*/ 2869588 h 3420248"/>
              <a:gd name="connsiteX5" fmla="*/ 5582 w 2565519"/>
              <a:gd name="connsiteY5" fmla="*/ 2767760 h 3420248"/>
              <a:gd name="connsiteX6" fmla="*/ 4550 w 2565519"/>
              <a:gd name="connsiteY6" fmla="*/ 2571479 h 3420248"/>
              <a:gd name="connsiteX7" fmla="*/ 4448 w 2565519"/>
              <a:gd name="connsiteY7" fmla="*/ 2512336 h 3420248"/>
              <a:gd name="connsiteX8" fmla="*/ 1713 w 2565519"/>
              <a:gd name="connsiteY8" fmla="*/ 0 h 3420248"/>
              <a:gd name="connsiteX9" fmla="*/ 2519800 w 2565519"/>
              <a:gd name="connsiteY9" fmla="*/ 0 h 3420248"/>
              <a:gd name="connsiteX10" fmla="*/ 2546946 w 2565519"/>
              <a:gd name="connsiteY10" fmla="*/ 27148 h 3420248"/>
              <a:gd name="connsiteX11" fmla="*/ 2550576 w 2565519"/>
              <a:gd name="connsiteY11" fmla="*/ 201466 h 3420248"/>
              <a:gd name="connsiteX12" fmla="*/ 2553965 w 2565519"/>
              <a:gd name="connsiteY12" fmla="*/ 281642 h 3420248"/>
              <a:gd name="connsiteX13" fmla="*/ 2557601 w 2565519"/>
              <a:gd name="connsiteY13" fmla="*/ 339557 h 3420248"/>
              <a:gd name="connsiteX14" fmla="*/ 2564904 w 2565519"/>
              <a:gd name="connsiteY14" fmla="*/ 455160 h 3420248"/>
              <a:gd name="connsiteX15" fmla="*/ 2564258 w 2565519"/>
              <a:gd name="connsiteY15" fmla="*/ 559059 h 3420248"/>
              <a:gd name="connsiteX16" fmla="*/ 2557345 w 2565519"/>
              <a:gd name="connsiteY16" fmla="*/ 630210 h 3420248"/>
              <a:gd name="connsiteX17" fmla="*/ 2552653 w 2565519"/>
              <a:gd name="connsiteY17" fmla="*/ 907912 h 3420248"/>
              <a:gd name="connsiteX18" fmla="*/ 2555388 w 2565519"/>
              <a:gd name="connsiteY18" fmla="*/ 3420248 h 3420248"/>
              <a:gd name="connsiteX19" fmla="*/ 37301 w 2565519"/>
              <a:gd name="connsiteY19" fmla="*/ 3420248 h 3420248"/>
              <a:gd name="connsiteX20" fmla="*/ 10155 w 2565519"/>
              <a:gd name="connsiteY20" fmla="*/ 3393100 h 3420248"/>
              <a:gd name="connsiteX21" fmla="*/ 10115 w 2565519"/>
              <a:gd name="connsiteY21" fmla="*/ 3385186 h 3420248"/>
              <a:gd name="connsiteX22" fmla="*/ 6528 w 2565519"/>
              <a:gd name="connsiteY22" fmla="*/ 3385176 h 3420248"/>
              <a:gd name="connsiteX23" fmla="*/ 6528 w 2565519"/>
              <a:gd name="connsiteY23" fmla="*/ 3073899 h 3420248"/>
              <a:gd name="connsiteX24" fmla="*/ 10083 w 256551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15061 w 2572169"/>
              <a:gd name="connsiteY2" fmla="*/ 2952290 h 3420248"/>
              <a:gd name="connsiteX3" fmla="*/ 0 w 2572169"/>
              <a:gd name="connsiteY3" fmla="*/ 2893589 h 3420248"/>
              <a:gd name="connsiteX4" fmla="*/ 4999 w 2572169"/>
              <a:gd name="connsiteY4" fmla="*/ 2869588 h 3420248"/>
              <a:gd name="connsiteX5" fmla="*/ 5582 w 2572169"/>
              <a:gd name="connsiteY5" fmla="*/ 2767760 h 3420248"/>
              <a:gd name="connsiteX6" fmla="*/ 4550 w 2572169"/>
              <a:gd name="connsiteY6" fmla="*/ 2571479 h 3420248"/>
              <a:gd name="connsiteX7" fmla="*/ 4448 w 2572169"/>
              <a:gd name="connsiteY7" fmla="*/ 2512336 h 3420248"/>
              <a:gd name="connsiteX8" fmla="*/ 1713 w 2572169"/>
              <a:gd name="connsiteY8" fmla="*/ 0 h 3420248"/>
              <a:gd name="connsiteX9" fmla="*/ 2519800 w 2572169"/>
              <a:gd name="connsiteY9" fmla="*/ 0 h 3420248"/>
              <a:gd name="connsiteX10" fmla="*/ 2546946 w 2572169"/>
              <a:gd name="connsiteY10" fmla="*/ 27148 h 3420248"/>
              <a:gd name="connsiteX11" fmla="*/ 2550576 w 2572169"/>
              <a:gd name="connsiteY11" fmla="*/ 201466 h 3420248"/>
              <a:gd name="connsiteX12" fmla="*/ 2553965 w 2572169"/>
              <a:gd name="connsiteY12" fmla="*/ 281642 h 3420248"/>
              <a:gd name="connsiteX13" fmla="*/ 2557601 w 2572169"/>
              <a:gd name="connsiteY13" fmla="*/ 339557 h 3420248"/>
              <a:gd name="connsiteX14" fmla="*/ 2572060 w 2572169"/>
              <a:gd name="connsiteY14" fmla="*/ 415561 h 3420248"/>
              <a:gd name="connsiteX15" fmla="*/ 2564258 w 2572169"/>
              <a:gd name="connsiteY15" fmla="*/ 559059 h 3420248"/>
              <a:gd name="connsiteX16" fmla="*/ 2557345 w 2572169"/>
              <a:gd name="connsiteY16" fmla="*/ 630210 h 3420248"/>
              <a:gd name="connsiteX17" fmla="*/ 2552653 w 2572169"/>
              <a:gd name="connsiteY17" fmla="*/ 907912 h 3420248"/>
              <a:gd name="connsiteX18" fmla="*/ 2555388 w 2572169"/>
              <a:gd name="connsiteY18" fmla="*/ 3420248 h 3420248"/>
              <a:gd name="connsiteX19" fmla="*/ 37301 w 2572169"/>
              <a:gd name="connsiteY19" fmla="*/ 3420248 h 3420248"/>
              <a:gd name="connsiteX20" fmla="*/ 10155 w 2572169"/>
              <a:gd name="connsiteY20" fmla="*/ 3393100 h 3420248"/>
              <a:gd name="connsiteX21" fmla="*/ 10115 w 2572169"/>
              <a:gd name="connsiteY21" fmla="*/ 3385186 h 3420248"/>
              <a:gd name="connsiteX22" fmla="*/ 6528 w 2572169"/>
              <a:gd name="connsiteY22" fmla="*/ 3385176 h 3420248"/>
              <a:gd name="connsiteX23" fmla="*/ 6528 w 2572169"/>
              <a:gd name="connsiteY23" fmla="*/ 3073899 h 3420248"/>
              <a:gd name="connsiteX24" fmla="*/ 10083 w 257216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0 w 2572169"/>
              <a:gd name="connsiteY2" fmla="*/ 2893589 h 3420248"/>
              <a:gd name="connsiteX3" fmla="*/ 4999 w 2572169"/>
              <a:gd name="connsiteY3" fmla="*/ 2869588 h 3420248"/>
              <a:gd name="connsiteX4" fmla="*/ 5582 w 2572169"/>
              <a:gd name="connsiteY4" fmla="*/ 2767760 h 3420248"/>
              <a:gd name="connsiteX5" fmla="*/ 4550 w 2572169"/>
              <a:gd name="connsiteY5" fmla="*/ 2571479 h 3420248"/>
              <a:gd name="connsiteX6" fmla="*/ 4448 w 2572169"/>
              <a:gd name="connsiteY6" fmla="*/ 2512336 h 3420248"/>
              <a:gd name="connsiteX7" fmla="*/ 1713 w 2572169"/>
              <a:gd name="connsiteY7" fmla="*/ 0 h 3420248"/>
              <a:gd name="connsiteX8" fmla="*/ 2519800 w 2572169"/>
              <a:gd name="connsiteY8" fmla="*/ 0 h 3420248"/>
              <a:gd name="connsiteX9" fmla="*/ 2546946 w 2572169"/>
              <a:gd name="connsiteY9" fmla="*/ 27148 h 3420248"/>
              <a:gd name="connsiteX10" fmla="*/ 2550576 w 2572169"/>
              <a:gd name="connsiteY10" fmla="*/ 201466 h 3420248"/>
              <a:gd name="connsiteX11" fmla="*/ 2553965 w 2572169"/>
              <a:gd name="connsiteY11" fmla="*/ 281642 h 3420248"/>
              <a:gd name="connsiteX12" fmla="*/ 2557601 w 2572169"/>
              <a:gd name="connsiteY12" fmla="*/ 339557 h 3420248"/>
              <a:gd name="connsiteX13" fmla="*/ 2572060 w 2572169"/>
              <a:gd name="connsiteY13" fmla="*/ 415561 h 3420248"/>
              <a:gd name="connsiteX14" fmla="*/ 2564258 w 2572169"/>
              <a:gd name="connsiteY14" fmla="*/ 559059 h 3420248"/>
              <a:gd name="connsiteX15" fmla="*/ 2557345 w 2572169"/>
              <a:gd name="connsiteY15" fmla="*/ 630210 h 3420248"/>
              <a:gd name="connsiteX16" fmla="*/ 2552653 w 2572169"/>
              <a:gd name="connsiteY16" fmla="*/ 907912 h 3420248"/>
              <a:gd name="connsiteX17" fmla="*/ 2555388 w 2572169"/>
              <a:gd name="connsiteY17" fmla="*/ 3420248 h 3420248"/>
              <a:gd name="connsiteX18" fmla="*/ 37301 w 2572169"/>
              <a:gd name="connsiteY18" fmla="*/ 3420248 h 3420248"/>
              <a:gd name="connsiteX19" fmla="*/ 10155 w 2572169"/>
              <a:gd name="connsiteY19" fmla="*/ 3393100 h 3420248"/>
              <a:gd name="connsiteX20" fmla="*/ 10115 w 2572169"/>
              <a:gd name="connsiteY20" fmla="*/ 3385186 h 3420248"/>
              <a:gd name="connsiteX21" fmla="*/ 6528 w 2572169"/>
              <a:gd name="connsiteY21" fmla="*/ 3385176 h 3420248"/>
              <a:gd name="connsiteX22" fmla="*/ 6528 w 2572169"/>
              <a:gd name="connsiteY22" fmla="*/ 3073899 h 3420248"/>
              <a:gd name="connsiteX23" fmla="*/ 10083 w 2572169"/>
              <a:gd name="connsiteY23" fmla="*/ 3025648 h 3420248"/>
              <a:gd name="connsiteX0" fmla="*/ 10083 w 2572169"/>
              <a:gd name="connsiteY0" fmla="*/ 3025648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3 w 2572169"/>
              <a:gd name="connsiteY22" fmla="*/ 3025648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6799 w 2572440"/>
              <a:gd name="connsiteY21" fmla="*/ 3073899 h 3420248"/>
              <a:gd name="connsiteX22" fmla="*/ 10357 w 2572440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25651 h 3420248"/>
              <a:gd name="connsiteX0" fmla="*/ 10357 w 2572440"/>
              <a:gd name="connsiteY0" fmla="*/ 3079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455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72440" h="3420248">
                <a:moveTo>
                  <a:pt x="10357" y="3079651"/>
                </a:moveTo>
                <a:cubicBezTo>
                  <a:pt x="16429" y="3035202"/>
                  <a:pt x="-2458" y="2977202"/>
                  <a:pt x="271" y="2915189"/>
                </a:cubicBezTo>
                <a:lnTo>
                  <a:pt x="5270" y="2869588"/>
                </a:lnTo>
                <a:cubicBezTo>
                  <a:pt x="5464" y="2835645"/>
                  <a:pt x="5659" y="2801703"/>
                  <a:pt x="5853" y="2767760"/>
                </a:cubicBezTo>
                <a:cubicBezTo>
                  <a:pt x="5193" y="2669933"/>
                  <a:pt x="5481" y="2669306"/>
                  <a:pt x="4821" y="2571479"/>
                </a:cubicBezTo>
                <a:lnTo>
                  <a:pt x="4719" y="2512336"/>
                </a:lnTo>
                <a:cubicBezTo>
                  <a:pt x="3807" y="1674891"/>
                  <a:pt x="2896" y="837445"/>
                  <a:pt x="1984" y="0"/>
                </a:cubicBezTo>
                <a:lnTo>
                  <a:pt x="2520071" y="0"/>
                </a:lnTo>
                <a:cubicBezTo>
                  <a:pt x="2535047" y="43"/>
                  <a:pt x="2547179" y="12172"/>
                  <a:pt x="2547217" y="27148"/>
                </a:cubicBezTo>
                <a:cubicBezTo>
                  <a:pt x="2552346" y="77753"/>
                  <a:pt x="2550243" y="148266"/>
                  <a:pt x="2550847" y="201466"/>
                </a:cubicBezTo>
                <a:cubicBezTo>
                  <a:pt x="2550846" y="249760"/>
                  <a:pt x="2554237" y="233348"/>
                  <a:pt x="2554236" y="281642"/>
                </a:cubicBezTo>
                <a:lnTo>
                  <a:pt x="2557872" y="339557"/>
                </a:lnTo>
                <a:cubicBezTo>
                  <a:pt x="2559695" y="368477"/>
                  <a:pt x="2570785" y="394161"/>
                  <a:pt x="2572331" y="415561"/>
                </a:cubicBezTo>
                <a:cubicBezTo>
                  <a:pt x="2573440" y="452145"/>
                  <a:pt x="2565789" y="529884"/>
                  <a:pt x="2564529" y="559059"/>
                </a:cubicBezTo>
                <a:cubicBezTo>
                  <a:pt x="2564610" y="593576"/>
                  <a:pt x="2557535" y="595693"/>
                  <a:pt x="2557616" y="630210"/>
                </a:cubicBezTo>
                <a:cubicBezTo>
                  <a:pt x="2557708" y="689752"/>
                  <a:pt x="2552121" y="430419"/>
                  <a:pt x="2552924" y="907912"/>
                </a:cubicBezTo>
                <a:cubicBezTo>
                  <a:pt x="2553836" y="1745357"/>
                  <a:pt x="2554747" y="2582803"/>
                  <a:pt x="2555659" y="3420248"/>
                </a:cubicBezTo>
                <a:lnTo>
                  <a:pt x="37572" y="3420248"/>
                </a:lnTo>
                <a:cubicBezTo>
                  <a:pt x="22596" y="3420205"/>
                  <a:pt x="10464" y="3408076"/>
                  <a:pt x="10426" y="3393100"/>
                </a:cubicBezTo>
                <a:cubicBezTo>
                  <a:pt x="10413" y="3390462"/>
                  <a:pt x="10399" y="3387824"/>
                  <a:pt x="10386" y="3385186"/>
                </a:cubicBezTo>
                <a:lnTo>
                  <a:pt x="6799" y="3345576"/>
                </a:lnTo>
                <a:lnTo>
                  <a:pt x="10378" y="3207099"/>
                </a:lnTo>
                <a:cubicBezTo>
                  <a:pt x="10371" y="3163416"/>
                  <a:pt x="10364" y="3123334"/>
                  <a:pt x="10357" y="307965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ACCAB6-5EBF-415F-AB62-1F99CE359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967819" cy="6858000"/>
          </a:xfrm>
          <a:custGeom>
            <a:avLst/>
            <a:gdLst>
              <a:gd name="connsiteX0" fmla="*/ 0 w 4835393"/>
              <a:gd name="connsiteY0" fmla="*/ 0 h 6858000"/>
              <a:gd name="connsiteX1" fmla="*/ 4418686 w 4835393"/>
              <a:gd name="connsiteY1" fmla="*/ 0 h 6858000"/>
              <a:gd name="connsiteX2" fmla="*/ 4835393 w 4835393"/>
              <a:gd name="connsiteY2" fmla="*/ 6858000 h 6858000"/>
              <a:gd name="connsiteX3" fmla="*/ 2761594 w 4835393"/>
              <a:gd name="connsiteY3" fmla="*/ 6858000 h 6858000"/>
              <a:gd name="connsiteX4" fmla="*/ 0 w 4835393"/>
              <a:gd name="connsiteY4" fmla="*/ 6846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5393" h="6858000">
                <a:moveTo>
                  <a:pt x="0" y="0"/>
                </a:moveTo>
                <a:lnTo>
                  <a:pt x="4418686" y="0"/>
                </a:lnTo>
                <a:lnTo>
                  <a:pt x="4835393" y="6858000"/>
                </a:lnTo>
                <a:lnTo>
                  <a:pt x="2761594" y="6858000"/>
                </a:lnTo>
                <a:lnTo>
                  <a:pt x="0" y="684657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902889-7EC6-4528-9CB5-07AFD886B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263" y="0"/>
            <a:ext cx="4858947" cy="6858000"/>
          </a:xfrm>
          <a:custGeom>
            <a:avLst/>
            <a:gdLst>
              <a:gd name="connsiteX0" fmla="*/ 0 w 4999605"/>
              <a:gd name="connsiteY0" fmla="*/ 0 h 6858000"/>
              <a:gd name="connsiteX1" fmla="*/ 4582898 w 4999605"/>
              <a:gd name="connsiteY1" fmla="*/ 0 h 6858000"/>
              <a:gd name="connsiteX2" fmla="*/ 4999605 w 4999605"/>
              <a:gd name="connsiteY2" fmla="*/ 6858000 h 6858000"/>
              <a:gd name="connsiteX3" fmla="*/ 0 w 4999605"/>
              <a:gd name="connsiteY3" fmla="*/ 6858000 h 6858000"/>
              <a:gd name="connsiteX0" fmla="*/ 0 w 4999605"/>
              <a:gd name="connsiteY0" fmla="*/ 0 h 6858000"/>
              <a:gd name="connsiteX1" fmla="*/ 4566583 w 4999605"/>
              <a:gd name="connsiteY1" fmla="*/ 0 h 6858000"/>
              <a:gd name="connsiteX2" fmla="*/ 4999605 w 4999605"/>
              <a:gd name="connsiteY2" fmla="*/ 6858000 h 6858000"/>
              <a:gd name="connsiteX3" fmla="*/ 0 w 4999605"/>
              <a:gd name="connsiteY3" fmla="*/ 6858000 h 6858000"/>
              <a:gd name="connsiteX4" fmla="*/ 0 w 49996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9605" h="6858000">
                <a:moveTo>
                  <a:pt x="0" y="0"/>
                </a:moveTo>
                <a:lnTo>
                  <a:pt x="4566583" y="0"/>
                </a:lnTo>
                <a:lnTo>
                  <a:pt x="49996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2F03E8-E237-4050-9AD2-49E6BE5FD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0292">
            <a:off x="4814295" y="115706"/>
            <a:ext cx="2974782" cy="230864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01B50-2DA5-4470-A31A-8B21FCBCD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70292">
            <a:off x="5247806" y="-129486"/>
            <a:ext cx="2121351" cy="2788864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Рисунок 4" descr="Изображение выглядит как музыка, человек, Человеческое лиц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6E6DF49-5DC6-2AA1-1F51-110CD8CD1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457">
            <a:off x="5049567" y="338467"/>
            <a:ext cx="2468193" cy="179561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зыка, музыкальный инструмент, человек, Язычковый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40A422D1-5136-AC2F-4EB7-41DD7A29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555">
            <a:off x="4877259" y="2750727"/>
            <a:ext cx="2381133" cy="11846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6DFCA97-5500-4633-A793-7429C9052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29085E-2B9F-41A6-A3D2-538846796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D35698C-3F9C-46AB-A8BE-210026EF05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678D293-3BE9-486A-9525-CE671137A5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8D45CD-A643-40C4-B6C6-FA1869C2A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Рисунок 3" descr="Изображение выглядит как музыка, труб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A91B1ED-0DDD-76E8-44CD-1B349884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898">
            <a:off x="348502" y="925275"/>
            <a:ext cx="4040775" cy="460487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7CFB6E-5028-4671-81DF-72715A7C6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0292">
            <a:off x="5389643" y="4313765"/>
            <a:ext cx="2974782" cy="230864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1BF8637-CAA9-4C0E-B455-7CB179CCD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70292">
            <a:off x="5823154" y="4068573"/>
            <a:ext cx="2121351" cy="2788864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C0AB3-20F4-DF24-2CB7-0A5B04E02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4180" y="1206795"/>
            <a:ext cx="4282018" cy="3150892"/>
          </a:xfrm>
        </p:spPr>
        <p:txBody>
          <a:bodyPr anchor="t">
            <a:normAutofit/>
          </a:bodyPr>
          <a:lstStyle/>
          <a:p>
            <a:pPr algn="r">
              <a:lnSpc>
                <a:spcPct val="110000"/>
              </a:lnSpc>
            </a:pPr>
            <a:r>
              <a:rPr lang="ru-RU" sz="3400"/>
              <a:t> Музыкальные инструменты:</a:t>
            </a:r>
            <a:br>
              <a:rPr lang="ru-RU" sz="3400"/>
            </a:br>
            <a:r>
              <a:rPr lang="ru-RU" sz="3400" i="0">
                <a:ea typeface="+mj-lt"/>
                <a:cs typeface="+mj-lt"/>
              </a:rPr>
              <a:t>волынка, </a:t>
            </a:r>
            <a:r>
              <a:rPr lang="ru-RU" sz="3400" i="0" err="1">
                <a:ea typeface="+mj-lt"/>
                <a:cs typeface="+mj-lt"/>
              </a:rPr>
              <a:t>вистл</a:t>
            </a:r>
            <a:r>
              <a:rPr lang="ru-RU" sz="3400" i="0">
                <a:ea typeface="+mj-lt"/>
                <a:cs typeface="+mj-lt"/>
              </a:rPr>
              <a:t>, английский рожок и концертино</a:t>
            </a:r>
            <a:endParaRPr lang="ru-RU" sz="340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22C63-829A-6D15-4663-251F329C8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6244" y="5230134"/>
            <a:ext cx="2719953" cy="942065"/>
          </a:xfrm>
        </p:spPr>
        <p:txBody>
          <a:bodyPr>
            <a:normAutofit/>
          </a:bodyPr>
          <a:lstStyle/>
          <a:p>
            <a:pPr algn="r"/>
            <a:endParaRPr lang="ru-RU"/>
          </a:p>
        </p:txBody>
      </p:sp>
      <p:pic>
        <p:nvPicPr>
          <p:cNvPr id="7" name="Рисунок 6" descr="Изображение выглядит как музыка, человек, аккордеон, гармоника&#10;&#10;Автоматически созданное описание">
            <a:extLst>
              <a:ext uri="{FF2B5EF4-FFF2-40B4-BE49-F238E27FC236}">
                <a16:creationId xmlns:a16="http://schemas.microsoft.com/office/drawing/2014/main" id="{E0184077-2A38-39AE-48A5-42E13A7E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055">
            <a:off x="5615835" y="4784611"/>
            <a:ext cx="2535988" cy="14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30825"/>
      </p:ext>
    </p:extLst>
  </p:cSld>
  <p:clrMapOvr>
    <a:masterClrMapping/>
  </p:clrMapOvr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StreetscapeVTI</vt:lpstr>
      <vt:lpstr>По странам и континентам</vt:lpstr>
      <vt:lpstr>Угадай страну по её символу  </vt:lpstr>
      <vt:lpstr>Австралия </vt:lpstr>
      <vt:lpstr>Сиднейский оперный театр</vt:lpstr>
      <vt:lpstr>Музыкальные инструменты:  Диджериду  </vt:lpstr>
      <vt:lpstr>Угадай страну по её символу   </vt:lpstr>
      <vt:lpstr>Великобритания</vt:lpstr>
      <vt:lpstr>Ковент-Гарден г.Лондон</vt:lpstr>
      <vt:lpstr> Музыкальные инструменты: волынка, вистл, английский рожок и концертино</vt:lpstr>
      <vt:lpstr>Угадай страну по её символу </vt:lpstr>
      <vt:lpstr>Турция</vt:lpstr>
      <vt:lpstr>Музыкальные инструменты:  Саз, дарбук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120</cp:revision>
  <dcterms:created xsi:type="dcterms:W3CDTF">2024-03-03T16:51:21Z</dcterms:created>
  <dcterms:modified xsi:type="dcterms:W3CDTF">2024-03-03T17:31:03Z</dcterms:modified>
</cp:coreProperties>
</file>