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84B716-A776-4367-A342-0D8D32DA701D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3F92AA-6806-46F5-B3A1-0733E37D086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Комбинация по гимнастике</a:t>
            </a:r>
            <a:endParaRPr lang="ru-RU" b="1" dirty="0"/>
          </a:p>
        </p:txBody>
      </p:sp>
      <p:pic>
        <p:nvPicPr>
          <p:cNvPr id="3076" name="Picture 4" descr="https://ds04.infourok.ru/uploads/ex/0a5b/0005618a-6fdfdc24/hello_html_2350651c.png"/>
          <p:cNvPicPr>
            <a:picLocks noChangeAspect="1" noChangeArrowheads="1"/>
          </p:cNvPicPr>
          <p:nvPr/>
        </p:nvPicPr>
        <p:blipFill>
          <a:blip r:embed="rId2"/>
          <a:srcRect t="7601" b="8783"/>
          <a:stretch>
            <a:fillRect/>
          </a:stretch>
        </p:blipFill>
        <p:spPr bwMode="auto">
          <a:xfrm>
            <a:off x="1071538" y="1500174"/>
            <a:ext cx="7929618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Мостик</a:t>
            </a:r>
            <a:endParaRPr lang="ru-RU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000100" y="1785926"/>
            <a:ext cx="81439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Мостик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/>
                <a:ea typeface="Century Schoolbook" charset="0"/>
                <a:cs typeface="Arial" pitchFamily="34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 это гимнастическое упражнение, выполняя которое можно укрепить мышцы спины, выправить осанку, развить гибкость и улучшить кровообращение тканей, окружающих позвоночные диски.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Техника выполнения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1.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charset="0"/>
                <a:ea typeface="Century Schoolbook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спина при выполнении мостика должна быть выгнута по дуге, мостик с прямой спиной, сделанный за счет конечностей, является неправильным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2.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charset="0"/>
                <a:ea typeface="Century Schoolbook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ягодицы должны находиться выше головы и плеч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3.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charset="0"/>
                <a:ea typeface="Century Schoolbook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конечности должны быть максимально прямыми, руки стоять на ладонях, а ноги на стопах, расстояние между ладонями (как и между стопами) должно быть равно ширине плеч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4. дыхание должно быть свободным, без задержек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 descr="http://fitnessclubzvezda.ru/site/assets/2015/07/1046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1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Кувырок назад в </a:t>
            </a:r>
            <a:r>
              <a:rPr lang="ru-RU" dirty="0" err="1" smtClean="0"/>
              <a:t>полушпагат</a:t>
            </a:r>
            <a:endParaRPr lang="ru-RU" dirty="0"/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000100" y="1357298"/>
            <a:ext cx="81439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Техника выполнения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1. заканчивая кувырок назад, согнуть одну ногу к груди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2.опираясь на руки, поставить ее на колено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3.  другую ногу не сгибать и не опускать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4. выпрямиться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5. разогнуть руки в упор стоя на колене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6. опуская ногу и отодвигаясь, выпрямиться, скользя руками по полу -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полушпагат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ok-t.ru/studopediaru/baza12/148658294235.files/image02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85926"/>
            <a:ext cx="8143900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Длинный кувырок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997838"/>
            <a:ext cx="80724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Особенностью данной разновидности кувырка вперед является наличие полетного элемента, который осуществляется после отталкивания от поверхности ногами. Когда сделан прыжок, необходимо в </a:t>
            </a:r>
            <a:r>
              <a:rPr lang="ru-RU" sz="2400" dirty="0" err="1"/>
              <a:t>безопорном</a:t>
            </a:r>
            <a:r>
              <a:rPr lang="ru-RU" sz="2400" dirty="0"/>
              <a:t> положении согнуть тело в области тазобедренных суставов, а сразу же после прикосновения ладонями к опоре сделать обычный кувырок вперед.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2.infourok.ru/uploads/ex/020c/00077c1b-2a41c2cf/img7.jpg"/>
          <p:cNvPicPr/>
          <p:nvPr/>
        </p:nvPicPr>
        <p:blipFill>
          <a:blip r:embed="rId2"/>
          <a:srcRect l="14926" t="16923" r="13507" b="48889"/>
          <a:stretch>
            <a:fillRect/>
          </a:stretch>
        </p:blipFill>
        <p:spPr bwMode="auto">
          <a:xfrm>
            <a:off x="1285852" y="2000240"/>
            <a:ext cx="7358113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Колесо</a:t>
            </a:r>
            <a:endParaRPr lang="ru-RU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000100" y="1780638"/>
            <a:ext cx="81439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Колесо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/>
                <a:ea typeface="Century Schoolbook" charset="0"/>
                <a:cs typeface="Arial" pitchFamily="34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 это акробатический трюк, при котором выполняющий его человек делает вращение с помощью рук на 360 градусов.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Техника выполнения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1.переднюю руку опускаем вниз, задней совершаем замах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2.одновременно сделайте хороший мах задней ногой, она делает основной толчок, задает амплитуду движения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3.обопритесь передней рукой о пол, в момент касания резко оттолкнитесь ею, вторую поставьте на эту же линию впереди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4.в момент касания пола рукой задняя нога должна быть высоко поднятой, идеально прямой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5.когда обе руки будут на полу, ноги должны находиться в воздухе над головой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6.приземлиться нужно сначала на ногу, которой вы отталкивались от пола, потом на ту, что была впереди.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refeteka.ru/images/r/4/a/8/4a818fbf06191248edc7521e45e0d1a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8002191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Ласточка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071538" y="1571612"/>
            <a:ext cx="78581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Ласточка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 - это гимнастическое упражнение, которое помогает воспитывать чувство равновесия.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Техника выполнения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1. стоя, ноги вместе, колени прямые, поднять руки в стороны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2. упираясь на левую (правую) ногу при наклоне туловища вперед, поднять вытянутую правую (левую) ногу назад вверх до уровня таза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3.  руки, разведённые в стороны, помогают сохранять равновесие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4. спина должна быть прямой, параллельной линии пола.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happyplacemarketing.com/wp-content/uploads/2013/10/5-Yoga-Poses-Strong-Core-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Кувырок (ноги врозь) в стойку на лопатках</a:t>
            </a:r>
            <a:endParaRPr lang="ru-RU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000100" y="1714488"/>
            <a:ext cx="81439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Техника выполнения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1. встать перед матами (ноги врозь)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2. нагнуться вперед, чтобы руки касались мата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3. сделать кувырок вперёд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4. но на определённом моменте нужно задержать туловище и выполнить берёзку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rhivurokov.ru/multiurok/f/f/c/ffcc5fd2f92bef44174feedd7e7c86c0b1ff5328/img10.jpg"/>
          <p:cNvPicPr/>
          <p:nvPr/>
        </p:nvPicPr>
        <p:blipFill>
          <a:blip r:embed="rId2"/>
          <a:srcRect l="16055" t="24455" r="14222" b="34867"/>
          <a:stretch>
            <a:fillRect/>
          </a:stretch>
        </p:blipFill>
        <p:spPr bwMode="auto">
          <a:xfrm>
            <a:off x="2071670" y="1643050"/>
            <a:ext cx="607219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Складка</a:t>
            </a:r>
            <a:endParaRPr lang="ru-RU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000100" y="1749862"/>
            <a:ext cx="81439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Техника выполнения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1. сесть на мат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2. ноги должны быть вместе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3. носки вытянуты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4. нагнуться вперед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5. коснуться грудью своих ног.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s://media.musely.com/u/5fce85e7-1fd8-44a2-a53c-5e0139c01cf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Сед углом (руки в стороны)</a:t>
            </a:r>
            <a:endParaRPr lang="ru-RU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00100" y="1318974"/>
            <a:ext cx="81439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Техника выполнения: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1. сесть на мат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2. выпрямить спину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3. руки выпрямить в стороны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4. держа спину ровно, поднять ноги на 45°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girniy.ru/metisd/%D0%9E%D0%B4%D0%BD%D0%BE%D0%B8%D0%BC%D0%B5%D0%BD%D0%BD%D1%8B%D0%B9+%D0%BF%D0%BE%D0%B2%D0%BE%D1%80%D0%BE%D1%82.+%D0%A1%D0%B2%D0%BE%D0%B1%D0%BE%D0%B4%D0%BD%D0%B0%D1%8F+%D0%BD%D0%BE%D0%B3%D0%B0+%D0%BD%D0%B0+%D0%BF%D0%B0%D1%81%D1%81%D0%B5d/82880_html_2bb77fb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6331459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</TotalTime>
  <Words>526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Century Schoolbook</vt:lpstr>
      <vt:lpstr>Corbel</vt:lpstr>
      <vt:lpstr>Gill Sans MT</vt:lpstr>
      <vt:lpstr>Times New Roman</vt:lpstr>
      <vt:lpstr>Verdana</vt:lpstr>
      <vt:lpstr>Wingdings 2</vt:lpstr>
      <vt:lpstr>Солнцестояние</vt:lpstr>
      <vt:lpstr>Комбинация по гимнастике</vt:lpstr>
      <vt:lpstr>Ласточка</vt:lpstr>
      <vt:lpstr>Презентация PowerPoint</vt:lpstr>
      <vt:lpstr>Кувырок (ноги врозь) в стойку на лопатках</vt:lpstr>
      <vt:lpstr>Презентация PowerPoint</vt:lpstr>
      <vt:lpstr>Складка</vt:lpstr>
      <vt:lpstr>Презентация PowerPoint</vt:lpstr>
      <vt:lpstr>Сед углом (руки в стороны)</vt:lpstr>
      <vt:lpstr>Презентация PowerPoint</vt:lpstr>
      <vt:lpstr>Мостик</vt:lpstr>
      <vt:lpstr>Презентация PowerPoint</vt:lpstr>
      <vt:lpstr>Кувырок назад в полушпагат</vt:lpstr>
      <vt:lpstr>Презентация PowerPoint</vt:lpstr>
      <vt:lpstr>Длинный кувырок</vt:lpstr>
      <vt:lpstr>Презентация PowerPoint</vt:lpstr>
      <vt:lpstr>Колесо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Комбинация по гимнастике</dc:title>
  <dc:creator>1</dc:creator>
  <cp:lastModifiedBy>Admin</cp:lastModifiedBy>
  <cp:revision>12</cp:revision>
  <dcterms:created xsi:type="dcterms:W3CDTF">2018-12-03T13:58:32Z</dcterms:created>
  <dcterms:modified xsi:type="dcterms:W3CDTF">2025-01-23T04:47:13Z</dcterms:modified>
</cp:coreProperties>
</file>