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3" r:id="rId8"/>
    <p:sldId id="261" r:id="rId9"/>
    <p:sldId id="266" r:id="rId10"/>
    <p:sldId id="267" r:id="rId11"/>
    <p:sldId id="264" r:id="rId12"/>
    <p:sldId id="265" r:id="rId13"/>
    <p:sldId id="268" r:id="rId14"/>
    <p:sldId id="269" r:id="rId15"/>
    <p:sldId id="271" r:id="rId16"/>
    <p:sldId id="272" r:id="rId17"/>
    <p:sldId id="270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6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7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3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5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5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1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3DB0-8F21-4FCD-B1C9-D64713A0FD6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8269-47BE-41AC-9F5A-24779B147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kysmart.ru/articles/mathematic/koordinaty-serediny-otrezka" TargetMode="External"/><Relationship Id="rId2" Type="http://schemas.openxmlformats.org/officeDocument/2006/relationships/hyperlink" Target="https://resh.edu.ru/subject/lesson/6921/conspect/30855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vkova.org/dekartovyi-koordinatyi-na-ploskosti#&#1056;&#1072;&#1089;&#1089;&#1090;&#1086;&#1103;&#1085;&#1080;&#1077;%20&#1084;&#1077;&#1078;&#1076;&#1091;%20&#1076;&#1074;&#1091;&#1084;&#1103;%20&#1090;&#1086;&#1095;&#1082;&#1072;&#1084;&#1080;%20&#1089;%20&#1079;&#1072;&#1076;&#1072;&#1085;&#1085;&#1099;&#1084;&#1080;%20&#1082;&#1086;&#1086;&#1088;&#1076;&#1080;&#1085;&#1072;&#1090;&#1072;&#1084;&#1080;.%20&#1050;&#1086;&#1086;&#1088;&#1076;&#1080;&#1085;&#1072;&#1090;&#1099;%20&#1089;&#1077;&#1088;&#1077;&#1076;&#1080;&#1085;&#1099;%20&#1086;&#1090;&#1088;&#1077;&#1079;&#1082;&#1072;" TargetMode="External"/><Relationship Id="rId4" Type="http://schemas.openxmlformats.org/officeDocument/2006/relationships/hyperlink" Target="https://foxford.ru/wiki/matematika/rasstoyanie-mezhdu-tochkami-na-koordinatnoy-ploskos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2240" y="442595"/>
            <a:ext cx="9144000" cy="3159443"/>
          </a:xfrm>
        </p:spPr>
        <p:txBody>
          <a:bodyPr>
            <a:normAutofit fontScale="90000"/>
          </a:bodyPr>
          <a:lstStyle/>
          <a:p>
            <a:r>
              <a:rPr lang="ru-RU" dirty="0"/>
              <a:t>Декартовы координаты точек на плоскости. Расстояние между точками. Координаты середины отрезка.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8440" y="4927918"/>
            <a:ext cx="509016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3465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0" y="119465"/>
            <a:ext cx="10515600" cy="1325563"/>
          </a:xfrm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8" y="1048187"/>
            <a:ext cx="11122554" cy="5298021"/>
          </a:xfrm>
        </p:spPr>
      </p:pic>
    </p:spTree>
    <p:extLst>
      <p:ext uri="{BB962C8B-B14F-4D97-AF65-F5344CB8AC3E}">
        <p14:creationId xmlns:p14="http://schemas.microsoft.com/office/powerpoint/2010/main" val="3845388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8" y="0"/>
            <a:ext cx="10515600" cy="1325563"/>
          </a:xfrm>
        </p:spPr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1030246"/>
            <a:ext cx="8210265" cy="11311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2" y="2086628"/>
            <a:ext cx="11474557" cy="36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59" y="214999"/>
            <a:ext cx="10515600" cy="1325563"/>
          </a:xfrm>
        </p:spPr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9" y="1278588"/>
            <a:ext cx="10011771" cy="10159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3" y="2061907"/>
            <a:ext cx="11565117" cy="4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7" y="146761"/>
            <a:ext cx="10515600" cy="1325563"/>
          </a:xfrm>
        </p:spPr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6" y="809542"/>
            <a:ext cx="8789000" cy="5694481"/>
          </a:xfrm>
        </p:spPr>
      </p:pic>
    </p:spTree>
    <p:extLst>
      <p:ext uri="{BB962C8B-B14F-4D97-AF65-F5344CB8AC3E}">
        <p14:creationId xmlns:p14="http://schemas.microsoft.com/office/powerpoint/2010/main" val="218516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 (продолжение)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4" y="1405967"/>
            <a:ext cx="11058472" cy="4653639"/>
          </a:xfrm>
        </p:spPr>
      </p:pic>
    </p:spTree>
    <p:extLst>
      <p:ext uri="{BB962C8B-B14F-4D97-AF65-F5344CB8AC3E}">
        <p14:creationId xmlns:p14="http://schemas.microsoft.com/office/powerpoint/2010/main" val="206252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151765"/>
            <a:ext cx="10515600" cy="1325563"/>
          </a:xfrm>
        </p:spPr>
        <p:txBody>
          <a:bodyPr/>
          <a:lstStyle/>
          <a:p>
            <a:r>
              <a:rPr lang="ru-RU" dirty="0" smtClean="0"/>
              <a:t>Выполни задания: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18" y="1198213"/>
            <a:ext cx="9126592" cy="4588438"/>
          </a:xfrm>
        </p:spPr>
      </p:pic>
    </p:spTree>
    <p:extLst>
      <p:ext uri="{BB962C8B-B14F-4D97-AF65-F5344CB8AC3E}">
        <p14:creationId xmlns:p14="http://schemas.microsoft.com/office/powerpoint/2010/main" val="61090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88" y="362584"/>
            <a:ext cx="7631374" cy="5672455"/>
          </a:xfrm>
        </p:spPr>
      </p:pic>
    </p:spTree>
    <p:extLst>
      <p:ext uri="{BB962C8B-B14F-4D97-AF65-F5344CB8AC3E}">
        <p14:creationId xmlns:p14="http://schemas.microsoft.com/office/powerpoint/2010/main" val="2564851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960" y="1493520"/>
            <a:ext cx="7193280" cy="31737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Спасибо!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7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https://resh.edu.ru/subject/lesson/6921/conspect/308551/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https://skysmart.ru/articles/mathematic/koordinaty-serediny-otrezka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https://foxford.ru/wiki/matematika/rasstoyanie-mezhdu-tochkami-na-koordinatnoy-ploskosti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https://www.evkova.org/dekartovyi-koordinatyi-na-ploskosti#</a:t>
            </a:r>
            <a:r>
              <a:rPr lang="ru-RU" dirty="0" smtClean="0">
                <a:hlinkClick r:id="rId5"/>
              </a:rPr>
              <a:t>Расстояние%20между%20двумя%20точками%20с%20заданными%20координатами.%20Координаты%20середины%20отрезка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5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23 Января. Доброе утро ребята!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Запишите число, тему урока.</a:t>
            </a:r>
          </a:p>
          <a:p>
            <a:r>
              <a:rPr lang="ru-RU" dirty="0" smtClean="0"/>
              <a:t>В тетрадях записываем основные </a:t>
            </a:r>
            <a:r>
              <a:rPr lang="ru-RU" dirty="0" err="1" smtClean="0"/>
              <a:t>понятия,составляем</a:t>
            </a:r>
            <a:r>
              <a:rPr lang="ru-RU" dirty="0" smtClean="0"/>
              <a:t> краткий конспект.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9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327546"/>
            <a:ext cx="6428095" cy="5849417"/>
          </a:xfrm>
        </p:spPr>
        <p:txBody>
          <a:bodyPr/>
          <a:lstStyle/>
          <a:p>
            <a:pPr algn="just"/>
            <a:r>
              <a:rPr lang="ru-RU" dirty="0"/>
              <a:t>Зададим на плоскости две оси координат, расположив их под прямым углом. Единичные отрезки осей возьмём равными друг другу.</a:t>
            </a:r>
          </a:p>
          <a:p>
            <a:pPr algn="just"/>
            <a:r>
              <a:rPr lang="ru-RU" dirty="0"/>
              <a:t>Ось </a:t>
            </a:r>
            <a:r>
              <a:rPr lang="ru-RU" i="1" dirty="0"/>
              <a:t>х</a:t>
            </a:r>
            <a:r>
              <a:rPr lang="ru-RU" dirty="0"/>
              <a:t> называют осью абсцисс – расположена горизонтально, направлена вправо. Ось </a:t>
            </a:r>
            <a:r>
              <a:rPr lang="ru-RU" i="1" dirty="0"/>
              <a:t>у</a:t>
            </a:r>
            <a:r>
              <a:rPr lang="ru-RU" dirty="0"/>
              <a:t> называют осью ординат – расположена вертикально, направлена вверх.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94" y="327547"/>
            <a:ext cx="5232978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6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12" y="310723"/>
            <a:ext cx="694102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Положительное направление на осях указывается стрелкой.</a:t>
            </a:r>
          </a:p>
          <a:p>
            <a:pPr algn="just"/>
            <a:r>
              <a:rPr lang="ru-RU" dirty="0"/>
              <a:t>Точку пересечения осей называют началом координат.</a:t>
            </a:r>
          </a:p>
          <a:p>
            <a:pPr algn="just"/>
            <a:r>
              <a:rPr lang="ru-RU" dirty="0"/>
              <a:t>Оси взаимно перпендикулярны, поэтому заданную таким образом систему координат называют прямоугольной.</a:t>
            </a:r>
          </a:p>
          <a:p>
            <a:pPr algn="just"/>
            <a:r>
              <a:rPr lang="ru-RU" dirty="0"/>
              <a:t>Оси координат разделяют плоскость на 4 угла – координатные четверти. Обозначают римскими цифрами как показано на рисунке.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6" y="468193"/>
            <a:ext cx="4516594" cy="42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70" y="177421"/>
            <a:ext cx="7751928" cy="599954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Одним из первых, кто начал широко использовать прямоугольную систему координат в своих исследованиях, был французский философ и математик Рене Декарт, поэтому её часто называют декартовой системой координат.</a:t>
            </a:r>
          </a:p>
          <a:p>
            <a:pPr algn="just"/>
            <a:r>
              <a:rPr lang="ru-RU" dirty="0"/>
              <a:t>Пусть A – произвольная точка координатной плоскости. Проведём через точку A прямые, параллельные осям координат. Прямая, параллельная оси y, пересечёт ось x в точке A</a:t>
            </a:r>
            <a:r>
              <a:rPr lang="ru-RU" baseline="-25000" dirty="0"/>
              <a:t>1</a:t>
            </a:r>
            <a:r>
              <a:rPr lang="ru-RU" dirty="0"/>
              <a:t>, а прямая, параллельная оси x, пересечёт ось y в точке A</a:t>
            </a:r>
            <a:r>
              <a:rPr lang="ru-RU" baseline="-25000" dirty="0"/>
              <a:t>2</a:t>
            </a:r>
            <a:r>
              <a:rPr lang="ru-RU" dirty="0"/>
              <a:t>. Координату точки A</a:t>
            </a:r>
            <a:r>
              <a:rPr lang="ru-RU" baseline="-25000" dirty="0"/>
              <a:t>1</a:t>
            </a:r>
            <a:r>
              <a:rPr lang="ru-RU" dirty="0"/>
              <a:t> на оси x называют </a:t>
            </a:r>
            <a:r>
              <a:rPr lang="ru-RU" b="1" dirty="0"/>
              <a:t>абсциссой точки</a:t>
            </a:r>
            <a:r>
              <a:rPr lang="ru-RU" dirty="0"/>
              <a:t> A. Координату точки A</a:t>
            </a:r>
            <a:r>
              <a:rPr lang="ru-RU" baseline="-25000" dirty="0"/>
              <a:t>2</a:t>
            </a:r>
            <a:r>
              <a:rPr lang="ru-RU" dirty="0"/>
              <a:t> на оси y называют </a:t>
            </a:r>
            <a:r>
              <a:rPr lang="ru-RU" b="1" dirty="0"/>
              <a:t>ординатой точки</a:t>
            </a:r>
            <a:r>
              <a:rPr lang="ru-RU" dirty="0"/>
              <a:t> A. Абсциссу x и ординату y точки A называют </a:t>
            </a:r>
            <a:r>
              <a:rPr lang="ru-RU" b="1" dirty="0"/>
              <a:t>координатами</a:t>
            </a:r>
            <a:r>
              <a:rPr lang="ru-RU" dirty="0"/>
              <a:t> точки A.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3" y="336658"/>
            <a:ext cx="3907103" cy="28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6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6" y="269780"/>
            <a:ext cx="619039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Координаты точки, записывают в круглых скобках рядом с буквой, обозначающей эту точку: М (х; у</a:t>
            </a:r>
            <a:r>
              <a:rPr lang="ru-RU" dirty="0" smtClean="0"/>
              <a:t>).</a:t>
            </a:r>
          </a:p>
          <a:p>
            <a:pPr algn="just"/>
            <a:r>
              <a:rPr lang="ru-RU" b="1" dirty="0"/>
              <a:t>х – первая координата</a:t>
            </a:r>
            <a:endParaRPr lang="ru-RU" dirty="0"/>
          </a:p>
          <a:p>
            <a:pPr algn="just"/>
            <a:r>
              <a:rPr lang="ru-RU" b="1" dirty="0"/>
              <a:t>у – вторая координата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665565"/>
            <a:ext cx="5405281" cy="50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6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114"/>
            <a:ext cx="11745036" cy="22141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А(3</a:t>
            </a:r>
            <a:r>
              <a:rPr lang="ru-RU" dirty="0"/>
              <a:t>; 6</a:t>
            </a:r>
            <a:r>
              <a:rPr lang="ru-RU" dirty="0" smtClean="0"/>
              <a:t>) – имеет обе положительные координаты, значит. Расположена в </a:t>
            </a:r>
            <a:r>
              <a:rPr lang="en-US" dirty="0" smtClean="0"/>
              <a:t>I</a:t>
            </a:r>
            <a:r>
              <a:rPr lang="ru-RU" dirty="0" smtClean="0"/>
              <a:t> четверти.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(– 4; 5) – имеет отрицательную абсциссу и положительную ординату, значит, расположена во II четверти.</a:t>
            </a:r>
          </a:p>
          <a:p>
            <a:pPr marL="0" indent="0">
              <a:buNone/>
            </a:pPr>
            <a:r>
              <a:rPr lang="ru-RU" dirty="0"/>
              <a:t>С(– 8; – 4) – имеет обе отрицательные координаты, значит, расположена в III четверти.</a:t>
            </a:r>
          </a:p>
          <a:p>
            <a:pPr marL="0" indent="0">
              <a:buNone/>
            </a:pPr>
            <a:r>
              <a:rPr lang="ru-RU" dirty="0"/>
              <a:t>D(9; – 2) – имеет положительную абсциссу и отрицательную ординату, значит, расположена в IV четверти.</a:t>
            </a:r>
          </a:p>
          <a:p>
            <a:pPr marL="0" indent="0">
              <a:buNone/>
            </a:pPr>
            <a:r>
              <a:rPr lang="ru-RU" dirty="0"/>
              <a:t>F(6; 0), E(– 5; 0) – точки лежат на оси абсцисс.</a:t>
            </a:r>
          </a:p>
          <a:p>
            <a:pPr marL="0" indent="0">
              <a:buNone/>
            </a:pPr>
            <a:r>
              <a:rPr lang="ru-RU" dirty="0"/>
              <a:t>H(0; – 5) – точка лежит на оси ординат.</a:t>
            </a:r>
          </a:p>
          <a:p>
            <a:pPr marL="0" indent="0">
              <a:buNone/>
            </a:pPr>
            <a:r>
              <a:rPr lang="ru-RU" dirty="0"/>
              <a:t>O(0; 0) – начальная точка системы координат.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55" y="2435226"/>
            <a:ext cx="7083732" cy="43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70" y="0"/>
            <a:ext cx="8006687" cy="6005015"/>
          </a:xfrm>
        </p:spPr>
      </p:pic>
    </p:spTree>
    <p:extLst>
      <p:ext uri="{BB962C8B-B14F-4D97-AF65-F5344CB8AC3E}">
        <p14:creationId xmlns:p14="http://schemas.microsoft.com/office/powerpoint/2010/main" val="3118863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46" y="160409"/>
            <a:ext cx="10515600" cy="1325563"/>
          </a:xfrm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46" y="12114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Определите по рисунку координаты точек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8" y="1728680"/>
            <a:ext cx="5960724" cy="48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3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371</Words>
  <Application>Microsoft Office PowerPoint</Application>
  <PresentationFormat>Произвольный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Декартовы координаты точек на плоскости. Расстояние между точками. Координаты середины отрезка.</vt:lpstr>
      <vt:lpstr>23 Января. Доброе утро 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</vt:lpstr>
      <vt:lpstr>Задание 2</vt:lpstr>
      <vt:lpstr>Задание 3</vt:lpstr>
      <vt:lpstr>Задание 4</vt:lpstr>
      <vt:lpstr>Задание 5</vt:lpstr>
      <vt:lpstr>Задание 5 (продолжение)</vt:lpstr>
      <vt:lpstr>Выполни задания:</vt:lpstr>
      <vt:lpstr>Презентация PowerPoint</vt:lpstr>
      <vt:lpstr>Презентация PowerPoint</vt:lpstr>
      <vt:lpstr>Использованные 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Декартовы координаты точек на плоскости. Расстояние между точками. Координаты середины отрезка.</dc:title>
  <dc:creator>ОШ42</dc:creator>
  <cp:lastModifiedBy>User</cp:lastModifiedBy>
  <cp:revision>22</cp:revision>
  <dcterms:created xsi:type="dcterms:W3CDTF">2023-01-03T15:14:40Z</dcterms:created>
  <dcterms:modified xsi:type="dcterms:W3CDTF">2025-01-23T05:42:57Z</dcterms:modified>
</cp:coreProperties>
</file>