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3" r:id="rId9"/>
    <p:sldId id="268" r:id="rId10"/>
    <p:sldId id="267" r:id="rId11"/>
    <p:sldId id="274" r:id="rId12"/>
    <p:sldId id="269" r:id="rId13"/>
    <p:sldId id="273" r:id="rId14"/>
    <p:sldId id="272" r:id="rId15"/>
    <p:sldId id="271" r:id="rId16"/>
    <p:sldId id="270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65\Desktop\Презентации по литературе\ФОН\backgroun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8"/>
            <a:ext cx="9151477" cy="68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6768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Конспект урока литературы в 7 классе на тему «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А.М.Горький.Легенда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«Данко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000" dirty="0" smtClean="0"/>
              <a:t>Здравствуйте, ребята, начинаем урок. Откройте  тетради, запишите число и тему урока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021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53617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Эпитеты</a:t>
            </a:r>
            <a:r>
              <a:rPr lang="ru-RU" sz="2000" b="1" dirty="0" smtClean="0"/>
              <a:t>: «</a:t>
            </a:r>
            <a:r>
              <a:rPr lang="ru-RU" sz="2000" b="1" dirty="0"/>
              <a:t>веселые, сильные </a:t>
            </a:r>
            <a:r>
              <a:rPr lang="ru-RU" sz="2000" b="1" dirty="0" smtClean="0"/>
              <a:t>люди);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</a:rPr>
              <a:t>м</a:t>
            </a:r>
            <a:r>
              <a:rPr lang="ru-RU" sz="2000" b="1" dirty="0" smtClean="0">
                <a:solidFill>
                  <a:srgbClr val="0070C0"/>
                </a:solidFill>
              </a:rPr>
              <a:t>етафоры</a:t>
            </a:r>
            <a:r>
              <a:rPr lang="ru-RU" sz="2000" b="1" dirty="0" smtClean="0"/>
              <a:t>: «</a:t>
            </a:r>
            <a:r>
              <a:rPr lang="ru-RU" sz="2000" b="1" dirty="0"/>
              <a:t>каменные деревья», «воздушные цветы</a:t>
            </a:r>
            <a:r>
              <a:rPr lang="ru-RU" sz="2000" b="1" dirty="0" smtClean="0"/>
              <a:t>»;</a:t>
            </a:r>
          </a:p>
          <a:p>
            <a:pPr algn="just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эмоционально-оценочная  лексика: </a:t>
            </a:r>
            <a:r>
              <a:rPr lang="ru-RU" sz="2000" b="1" dirty="0" smtClean="0"/>
              <a:t>«</a:t>
            </a:r>
            <a:r>
              <a:rPr lang="ru-RU" sz="2000" b="1" dirty="0"/>
              <a:t>своротить», «душа», «тоска», «роптать</a:t>
            </a:r>
            <a:r>
              <a:rPr lang="ru-RU" sz="2000" b="1" dirty="0" smtClean="0"/>
              <a:t>»;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 олицетворения</a:t>
            </a:r>
            <a:r>
              <a:rPr lang="ru-RU" sz="2000" b="1" dirty="0" smtClean="0"/>
              <a:t>: «</a:t>
            </a:r>
            <a:r>
              <a:rPr lang="ru-RU" sz="2000" b="1" dirty="0"/>
              <a:t>ветер бил», «страх родился», «ужас сковал</a:t>
            </a:r>
            <a:r>
              <a:rPr lang="ru-RU" sz="2000" b="1" dirty="0" smtClean="0"/>
              <a:t>».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-Легенда насыщена  изобразительно – выразительными средствами. Найдите их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301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762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«Легенда о Данко», на первый взгляд, – просто красивая история, пересказанная М. Горькому. На самом деле, это призыв к благородным поступкам, к действиям во имя жизни ближних. Писатель учит ценить таких людей, как Данко, идти за ними к «свету», стремиться быть похожими на них.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70637"/>
            <a:ext cx="4147572" cy="52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33500"/>
            <a:ext cx="6286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7332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Прометей  подарил огонь людям, за что был наказан Зевсом.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0466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-Подвиг </a:t>
            </a:r>
            <a:r>
              <a:rPr lang="ru-RU" sz="2000" b="1" dirty="0"/>
              <a:t>какого античного героя, похожий на подвиг Данко вы можете назвать?</a:t>
            </a:r>
          </a:p>
        </p:txBody>
      </p:sp>
    </p:spTree>
    <p:extLst>
      <p:ext uri="{BB962C8B-B14F-4D97-AF65-F5344CB8AC3E}">
        <p14:creationId xmlns:p14="http://schemas.microsoft.com/office/powerpoint/2010/main" val="36929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764704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000" b="1" dirty="0"/>
              <a:t>Из глубины седых веков, </a:t>
            </a:r>
          </a:p>
          <a:p>
            <a:r>
              <a:rPr lang="ru-RU" sz="2000" b="1" dirty="0"/>
              <a:t>Из вещих сказок стариков, </a:t>
            </a:r>
          </a:p>
          <a:p>
            <a:r>
              <a:rPr lang="ru-RU" sz="2000" b="1" dirty="0"/>
              <a:t>Когда-то жил один герой </a:t>
            </a:r>
          </a:p>
          <a:p>
            <a:r>
              <a:rPr lang="ru-RU" sz="2000" b="1" dirty="0"/>
              <a:t>Который, жертвуя собой, </a:t>
            </a:r>
          </a:p>
          <a:p>
            <a:r>
              <a:rPr lang="ru-RU" sz="2000" b="1" dirty="0"/>
              <a:t>Из юной, трепетной груди </a:t>
            </a:r>
          </a:p>
          <a:p>
            <a:r>
              <a:rPr lang="ru-RU" sz="2000" b="1" dirty="0"/>
              <a:t>Вдруг вырвал сердце...осветив </a:t>
            </a:r>
          </a:p>
          <a:p>
            <a:r>
              <a:rPr lang="ru-RU" sz="2000" b="1" dirty="0"/>
              <a:t>Дорогу верную домой </a:t>
            </a:r>
          </a:p>
          <a:p>
            <a:r>
              <a:rPr lang="ru-RU" sz="2000" b="1" dirty="0"/>
              <a:t>И высоко над головой, </a:t>
            </a:r>
          </a:p>
          <a:p>
            <a:r>
              <a:rPr lang="ru-RU" sz="2000" b="1" dirty="0"/>
              <a:t>В лесной, заброшенной глуши </a:t>
            </a:r>
          </a:p>
          <a:p>
            <a:r>
              <a:rPr lang="ru-RU" sz="2000" b="1" dirty="0"/>
              <a:t>Пылал огонь его души. </a:t>
            </a:r>
          </a:p>
          <a:p>
            <a:r>
              <a:rPr lang="ru-RU" sz="2000" b="1" dirty="0"/>
              <a:t>Он не имел чинов и рангов, </a:t>
            </a:r>
          </a:p>
          <a:p>
            <a:r>
              <a:rPr lang="ru-RU" sz="2000" b="1" dirty="0"/>
              <a:t>Но люди помнят подвиг Данко. </a:t>
            </a:r>
          </a:p>
          <a:p>
            <a:r>
              <a:rPr lang="ru-RU" sz="2000" b="1" dirty="0"/>
              <a:t>Когда же сердце разорвалось, </a:t>
            </a:r>
          </a:p>
          <a:p>
            <a:r>
              <a:rPr lang="ru-RU" sz="2000" b="1" dirty="0"/>
              <a:t>То по крупице всем досталось </a:t>
            </a:r>
          </a:p>
          <a:p>
            <a:r>
              <a:rPr lang="ru-RU" sz="2000" b="1" dirty="0"/>
              <a:t>А искры тех далёких дней </a:t>
            </a:r>
          </a:p>
          <a:p>
            <a:r>
              <a:rPr lang="ru-RU" sz="2000" b="1" dirty="0"/>
              <a:t>В сердцах и ныне у людей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</a:t>
            </a:r>
            <a:r>
              <a:rPr lang="ru-RU" sz="2000" b="1" dirty="0" err="1" smtClean="0"/>
              <a:t>Г.Белуга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Наши современники – о Данко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-79653"/>
            <a:ext cx="45720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b="1" dirty="0"/>
              <a:t>Сердце Данко</a:t>
            </a:r>
          </a:p>
          <a:p>
            <a:r>
              <a:rPr lang="ru-RU" b="1" dirty="0"/>
              <a:t>Евгения </a:t>
            </a:r>
            <a:r>
              <a:rPr lang="ru-RU" b="1" dirty="0" err="1"/>
              <a:t>Жабчикова</a:t>
            </a:r>
            <a:endParaRPr lang="ru-RU" b="1" dirty="0"/>
          </a:p>
          <a:p>
            <a:r>
              <a:rPr lang="ru-RU" b="1" dirty="0"/>
              <a:t>    ПОСВЯЩАЮ  АЛЕКСАНДРУ  ЗАХАРЧЕНКО,</a:t>
            </a:r>
          </a:p>
          <a:p>
            <a:r>
              <a:rPr lang="ru-RU" b="1" dirty="0"/>
              <a:t>современному герою Данко, погибшему</a:t>
            </a:r>
          </a:p>
          <a:p>
            <a:r>
              <a:rPr lang="ru-RU" b="1" dirty="0"/>
              <a:t>от рук террористов-врагов ДНР. Стихи</a:t>
            </a:r>
          </a:p>
          <a:p>
            <a:r>
              <a:rPr lang="ru-RU" b="1" dirty="0"/>
              <a:t>написаны давно, но сегодня они очень</a:t>
            </a:r>
          </a:p>
          <a:p>
            <a:r>
              <a:rPr lang="ru-RU" b="1" dirty="0"/>
              <a:t>актуальны. Вечная память Данко-Александру.</a:t>
            </a:r>
          </a:p>
          <a:p>
            <a:r>
              <a:rPr lang="ru-RU" b="1" dirty="0"/>
              <a:t>Народу ДНР силы духа, мужества и единства.</a:t>
            </a:r>
          </a:p>
          <a:p>
            <a:r>
              <a:rPr lang="ru-RU" b="1" dirty="0"/>
              <a:t>  </a:t>
            </a:r>
          </a:p>
          <a:p>
            <a:r>
              <a:rPr lang="ru-RU" b="1" dirty="0"/>
              <a:t>"БЕЗУМСТВУ  ХРАБРЫХ  ПОЁМ  МЫ  ПЕСНЮ".</a:t>
            </a:r>
          </a:p>
          <a:p>
            <a:r>
              <a:rPr lang="ru-RU" b="1" dirty="0"/>
              <a:t>     (</a:t>
            </a:r>
            <a:r>
              <a:rPr lang="ru-RU" b="1" dirty="0" err="1"/>
              <a:t>М.Горький</a:t>
            </a:r>
            <a:r>
              <a:rPr lang="ru-RU" b="1" dirty="0"/>
              <a:t> "Песня о соколе")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Тоскливые  думы  о  жизни  во  тьме,</a:t>
            </a:r>
          </a:p>
          <a:p>
            <a:r>
              <a:rPr lang="ru-RU" b="1" dirty="0"/>
              <a:t>Они  изнуряют  несчастную душу,</a:t>
            </a:r>
          </a:p>
          <a:p>
            <a:r>
              <a:rPr lang="ru-RU" b="1" dirty="0"/>
              <a:t>Но Данко сегодня вдруг вспомнился мне...</a:t>
            </a:r>
          </a:p>
          <a:p>
            <a:r>
              <a:rPr lang="ru-RU" b="1" dirty="0"/>
              <a:t>О нём </a:t>
            </a:r>
            <a:r>
              <a:rPr lang="ru-RU" b="1" dirty="0" err="1"/>
              <a:t>Изергиль</a:t>
            </a:r>
            <a:r>
              <a:rPr lang="ru-RU" b="1" dirty="0"/>
              <a:t> рассказала, послушай:</a:t>
            </a:r>
          </a:p>
          <a:p>
            <a:endParaRPr lang="ru-RU" b="1" dirty="0"/>
          </a:p>
          <a:p>
            <a:r>
              <a:rPr lang="ru-RU" b="1" dirty="0"/>
              <a:t>- Когда-то жил сильный и смелый народ,</a:t>
            </a:r>
          </a:p>
          <a:p>
            <a:r>
              <a:rPr lang="ru-RU" b="1" dirty="0"/>
              <a:t>Не  зная  печали  и  горя,</a:t>
            </a:r>
          </a:p>
          <a:p>
            <a:r>
              <a:rPr lang="ru-RU" b="1" dirty="0"/>
              <a:t>Но  тучи  закрыли  родной  небосвод,</a:t>
            </a:r>
          </a:p>
          <a:p>
            <a:r>
              <a:rPr lang="ru-RU" b="1" dirty="0"/>
              <a:t>Пришли  палачи из-за моря.</a:t>
            </a:r>
          </a:p>
        </p:txBody>
      </p:sp>
    </p:spTree>
    <p:extLst>
      <p:ext uri="{BB962C8B-B14F-4D97-AF65-F5344CB8AC3E}">
        <p14:creationId xmlns:p14="http://schemas.microsoft.com/office/powerpoint/2010/main" val="9573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85" y="12687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Загнали  весёлых  и  добрых  людей</a:t>
            </a:r>
          </a:p>
          <a:p>
            <a:r>
              <a:rPr lang="ru-RU" b="1" dirty="0"/>
              <a:t>Вглубь леса, в чащобу, в болото.</a:t>
            </a:r>
          </a:p>
          <a:p>
            <a:r>
              <a:rPr lang="ru-RU" b="1" dirty="0"/>
              <a:t>У них  не осталось, надежды, идей,</a:t>
            </a:r>
          </a:p>
          <a:p>
            <a:r>
              <a:rPr lang="ru-RU" b="1" dirty="0"/>
              <a:t>Им   жизнь  приносила  заботу.</a:t>
            </a:r>
          </a:p>
          <a:p>
            <a:endParaRPr lang="ru-RU" b="1" dirty="0"/>
          </a:p>
          <a:p>
            <a:r>
              <a:rPr lang="ru-RU" b="1" dirty="0"/>
              <a:t>Куда им  податься  от злого  врага,</a:t>
            </a:r>
          </a:p>
          <a:p>
            <a:r>
              <a:rPr lang="ru-RU" b="1" dirty="0"/>
              <a:t>Погибнуть иль в путь собираться?</a:t>
            </a:r>
          </a:p>
          <a:p>
            <a:r>
              <a:rPr lang="ru-RU" b="1" dirty="0"/>
              <a:t>Жаль  землю  свою  и  тепло  очага,</a:t>
            </a:r>
          </a:p>
          <a:p>
            <a:r>
              <a:rPr lang="ru-RU" b="1" dirty="0"/>
              <a:t>Да,  видно,  пора  расставаться.</a:t>
            </a:r>
          </a:p>
          <a:p>
            <a:endParaRPr lang="ru-RU" b="1" dirty="0"/>
          </a:p>
          <a:p>
            <a:r>
              <a:rPr lang="ru-RU" b="1" dirty="0"/>
              <a:t>Вот чудо свершилось: нашёлся Герой!</a:t>
            </a:r>
          </a:p>
          <a:p>
            <a:r>
              <a:rPr lang="ru-RU" b="1" dirty="0"/>
              <a:t>Красивым  был  юноша  Данко,</a:t>
            </a:r>
          </a:p>
          <a:p>
            <a:r>
              <a:rPr lang="ru-RU" b="1" dirty="0"/>
              <a:t>Бесстрашный и мудрый, хотя молодой,</a:t>
            </a:r>
          </a:p>
          <a:p>
            <a:r>
              <a:rPr lang="ru-RU" b="1" dirty="0"/>
              <a:t>Собрал всех людей на полянке.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29654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Сказал, что им надо идти через лес,</a:t>
            </a:r>
          </a:p>
          <a:p>
            <a:r>
              <a:rPr lang="ru-RU" b="1" dirty="0"/>
              <a:t>Конец их страданиям  близко,</a:t>
            </a:r>
          </a:p>
          <a:p>
            <a:r>
              <a:rPr lang="ru-RU" b="1" dirty="0"/>
              <a:t>Но тьма  наступала, не видно  небес,</a:t>
            </a:r>
          </a:p>
          <a:p>
            <a:r>
              <a:rPr lang="ru-RU" b="1" dirty="0"/>
              <a:t>И  молнии  падали  низко.</a:t>
            </a:r>
          </a:p>
          <a:p>
            <a:endParaRPr lang="ru-RU" b="1" dirty="0"/>
          </a:p>
          <a:p>
            <a:r>
              <a:rPr lang="ru-RU" b="1" dirty="0"/>
              <a:t>Вдруг слышится ропот, устали все, злы</a:t>
            </a:r>
          </a:p>
          <a:p>
            <a:r>
              <a:rPr lang="ru-RU" b="1" dirty="0"/>
              <a:t>И  Данко  убить  захотели.</a:t>
            </a:r>
          </a:p>
          <a:p>
            <a:r>
              <a:rPr lang="ru-RU" b="1" dirty="0"/>
              <a:t>- Какие  же  глупые, Господи,  вы,</a:t>
            </a:r>
          </a:p>
          <a:p>
            <a:r>
              <a:rPr lang="ru-RU" b="1" dirty="0"/>
              <a:t>  Себя сохранить не сумели!</a:t>
            </a:r>
          </a:p>
          <a:p>
            <a:endParaRPr lang="ru-RU" b="1" dirty="0"/>
          </a:p>
          <a:p>
            <a:r>
              <a:rPr lang="ru-RU" b="1" dirty="0"/>
              <a:t>А гром всё сильней, беспросветная мгла,</a:t>
            </a:r>
          </a:p>
          <a:p>
            <a:r>
              <a:rPr lang="ru-RU" b="1" dirty="0"/>
              <a:t>И будто захлопнулась дверца,</a:t>
            </a:r>
          </a:p>
          <a:p>
            <a:r>
              <a:rPr lang="ru-RU" b="1" dirty="0"/>
              <a:t>Руками  вдруг  юноша  грудь  разорвал</a:t>
            </a:r>
          </a:p>
          <a:p>
            <a:r>
              <a:rPr lang="ru-RU" b="1" dirty="0"/>
              <a:t>И  вынул  горящее  сердце.</a:t>
            </a:r>
          </a:p>
        </p:txBody>
      </p:sp>
    </p:spTree>
    <p:extLst>
      <p:ext uri="{BB962C8B-B14F-4D97-AF65-F5344CB8AC3E}">
        <p14:creationId xmlns:p14="http://schemas.microsoft.com/office/powerpoint/2010/main" val="30611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2474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Пылало  так  ярко,  народ  не  кричал,</a:t>
            </a:r>
          </a:p>
          <a:p>
            <a:r>
              <a:rPr lang="ru-RU" b="1" dirty="0"/>
              <a:t>И  факел  любви  его  к  людям</a:t>
            </a:r>
          </a:p>
          <a:p>
            <a:r>
              <a:rPr lang="ru-RU" b="1" dirty="0"/>
              <a:t>Так  всех  удивил, даже лес  замолчал.</a:t>
            </a:r>
          </a:p>
          <a:p>
            <a:r>
              <a:rPr lang="ru-RU" b="1" dirty="0"/>
              <a:t>(Мы  подвиг  такой  не  забудем!)</a:t>
            </a:r>
          </a:p>
          <a:p>
            <a:endParaRPr lang="ru-RU" b="1" dirty="0"/>
          </a:p>
          <a:p>
            <a:r>
              <a:rPr lang="ru-RU" b="1" dirty="0"/>
              <a:t>Вновь  солнце  лучами  ласкало  людей,</a:t>
            </a:r>
          </a:p>
          <a:p>
            <a:r>
              <a:rPr lang="ru-RU" b="1" dirty="0"/>
              <a:t>Трава  от  дождинок  блестела,</a:t>
            </a:r>
          </a:p>
          <a:p>
            <a:r>
              <a:rPr lang="ru-RU" b="1" dirty="0"/>
              <a:t>Никто  не  заметил: горячей  </a:t>
            </a:r>
            <a:r>
              <a:rPr lang="ru-RU" b="1" dirty="0" err="1"/>
              <a:t>струЕй</a:t>
            </a:r>
            <a:endParaRPr lang="ru-RU" b="1" dirty="0"/>
          </a:p>
          <a:p>
            <a:r>
              <a:rPr lang="ru-RU" b="1" dirty="0"/>
              <a:t>Кровь  Данко стекала  по телу...</a:t>
            </a:r>
          </a:p>
          <a:p>
            <a:endParaRPr lang="ru-RU" b="1" dirty="0"/>
          </a:p>
          <a:p>
            <a:r>
              <a:rPr lang="ru-RU" b="1" dirty="0"/>
              <a:t>А Данко  счастливым  и радостным был,</a:t>
            </a:r>
          </a:p>
          <a:p>
            <a:r>
              <a:rPr lang="ru-RU" b="1" dirty="0"/>
              <a:t>Что  видел  свободную  землю,</a:t>
            </a:r>
          </a:p>
          <a:p>
            <a:r>
              <a:rPr lang="ru-RU" b="1" dirty="0"/>
              <a:t>Смеялся  так  гордо и взор устремил</a:t>
            </a:r>
          </a:p>
          <a:p>
            <a:r>
              <a:rPr lang="ru-RU" b="1" dirty="0"/>
              <a:t>К народу, что спас ради цели.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Красивая  сказка  про  ДАНКО, друзья,</a:t>
            </a:r>
          </a:p>
          <a:p>
            <a:r>
              <a:rPr lang="ru-RU" b="1" dirty="0"/>
              <a:t>Но смысл в ней гораздо ценнее:</a:t>
            </a:r>
          </a:p>
          <a:p>
            <a:r>
              <a:rPr lang="ru-RU" b="1" dirty="0"/>
              <a:t>В  награду  себе  ничего  не  прося,</a:t>
            </a:r>
          </a:p>
          <a:p>
            <a:r>
              <a:rPr lang="ru-RU" b="1" dirty="0"/>
              <a:t>Он  СЕРДЦЕ  отдал  за  идею!</a:t>
            </a:r>
          </a:p>
        </p:txBody>
      </p:sp>
    </p:spTree>
    <p:extLst>
      <p:ext uri="{BB962C8B-B14F-4D97-AF65-F5344CB8AC3E}">
        <p14:creationId xmlns:p14="http://schemas.microsoft.com/office/powerpoint/2010/main" val="36299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-36513"/>
            <a:ext cx="9523413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-58783"/>
            <a:ext cx="5301903" cy="353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338061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Г</a:t>
            </a:r>
            <a:r>
              <a:rPr lang="ru-RU" sz="2000" b="1" dirty="0" smtClean="0"/>
              <a:t>ерою </a:t>
            </a:r>
            <a:r>
              <a:rPr lang="ru-RU" sz="2000" b="1" dirty="0"/>
              <a:t>Данко посвящен памятник, установленный в Кривом Роге в 1965 году в честь 100-летия со дня рождения Максима Горького. Сначала скульптура украшала площадь Горького, затем, в связи с реконструкцией площади, ее перенесли на проспект Гагарина. Памятник создал заслуженный художник Украинской ССР, скульптор Александр </a:t>
            </a:r>
            <a:r>
              <a:rPr lang="ru-RU" sz="2000" b="1" dirty="0" err="1"/>
              <a:t>Васякин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8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9928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/>
          </a:p>
          <a:p>
            <a:pPr algn="just"/>
            <a:r>
              <a:rPr lang="ru-RU" b="1" dirty="0" smtClean="0"/>
              <a:t>Цели: показать </a:t>
            </a:r>
            <a:r>
              <a:rPr lang="ru-RU" b="1" dirty="0"/>
              <a:t>особенности раннего творчества </a:t>
            </a:r>
            <a:r>
              <a:rPr lang="ru-RU" b="1" dirty="0" err="1"/>
              <a:t>М.Горького</a:t>
            </a:r>
            <a:r>
              <a:rPr lang="ru-RU" b="1" dirty="0"/>
              <a:t> на примере рассказа “Старуха </a:t>
            </a:r>
            <a:r>
              <a:rPr lang="ru-RU" b="1" dirty="0" err="1"/>
              <a:t>Изергиль</a:t>
            </a:r>
            <a:r>
              <a:rPr lang="ru-RU" b="1" dirty="0" smtClean="0"/>
              <a:t>”; проанализировать </a:t>
            </a:r>
            <a:r>
              <a:rPr lang="ru-RU" b="1" dirty="0"/>
              <a:t>легенду о Данко с точки зрения ее идейного и художественного </a:t>
            </a:r>
            <a:r>
              <a:rPr lang="ru-RU" b="1" dirty="0" smtClean="0"/>
              <a:t>своеобразия; через </a:t>
            </a:r>
            <a:r>
              <a:rPr lang="ru-RU" b="1" dirty="0"/>
              <a:t>анализ легенды воспитать в учащихся уважение к высоким нравственным качествам: бескорыстию, гордости, добру, служению людям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r>
              <a:rPr lang="ru-RU" sz="4400" b="1" dirty="0" smtClean="0"/>
              <a:t>Изучите презентацию: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33862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</a:t>
            </a:r>
            <a:r>
              <a:rPr lang="ru-RU" sz="2000" b="1" dirty="0"/>
              <a:t>«Легенда о Данко» – часть рассказа М. Горького «Старуха </a:t>
            </a:r>
            <a:r>
              <a:rPr lang="ru-RU" sz="2000" b="1" dirty="0" err="1"/>
              <a:t>Изергиль</a:t>
            </a:r>
            <a:r>
              <a:rPr lang="ru-RU" sz="2000" b="1" dirty="0"/>
              <a:t>». В 1891 г. М. Горький побывал в </a:t>
            </a:r>
            <a:r>
              <a:rPr lang="ru-RU" sz="2000" b="1" dirty="0" smtClean="0"/>
              <a:t>Бессарабии (современная Молдавия). </a:t>
            </a:r>
            <a:r>
              <a:rPr lang="ru-RU" sz="2000" b="1" dirty="0"/>
              <a:t>Местные легенды вдохновили его на написание произведения. Замысел поэт воплотил только спустя 3 года.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64" y="2867457"/>
            <a:ext cx="6549936" cy="40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/>
              <a:t>Главные темы произведения – поколение слабых людей, неспособных сделать шаг навстречу новой жизни; благородство людей-гуманистов</a:t>
            </a:r>
            <a:r>
              <a:rPr lang="ru-RU" sz="2800" b="1" dirty="0" smtClean="0"/>
              <a:t>. (запишите  в тетради)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4" y="2296251"/>
            <a:ext cx="3394723" cy="45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Жанр – Легенда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901" y="2608677"/>
            <a:ext cx="3242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Направление – Романтизм.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022767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000" b="1" dirty="0" err="1"/>
              <a:t>Леге́нда</a:t>
            </a:r>
            <a:r>
              <a:rPr lang="ru-RU" sz="2000" b="1" dirty="0"/>
              <a:t> (от ср.-лат. </a:t>
            </a:r>
            <a:r>
              <a:rPr lang="ru-RU" sz="2000" b="1" dirty="0" err="1"/>
              <a:t>legenda</a:t>
            </a:r>
            <a:r>
              <a:rPr lang="ru-RU" sz="2000" b="1" dirty="0"/>
              <a:t> «чтение», «читаемое») </a:t>
            </a:r>
            <a:r>
              <a:rPr lang="ru-RU" sz="2000" b="1" dirty="0" smtClean="0"/>
              <a:t>—предание </a:t>
            </a:r>
            <a:r>
              <a:rPr lang="ru-RU" sz="2000" b="1" dirty="0"/>
              <a:t>о каких-либо исторических событиях или личностях.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8089" y="3429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Романтизм – это художественное направление в культуре, характеризующееся изображением сильных страстей, </a:t>
            </a:r>
            <a:r>
              <a:rPr lang="ru-RU" sz="2000" b="1" dirty="0" smtClean="0"/>
              <a:t>сильной личности, идеального </a:t>
            </a:r>
            <a:r>
              <a:rPr lang="ru-RU" sz="2000" b="1" dirty="0"/>
              <a:t>мира и борьбы личности с </a:t>
            </a:r>
            <a:r>
              <a:rPr lang="ru-RU" sz="2000" b="1" dirty="0" smtClean="0"/>
              <a:t>обществом</a:t>
            </a:r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Запишите в тетради определения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779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76470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Композиция – рассказ в рассказе, так как легенду рассказывает старуха </a:t>
            </a:r>
            <a:r>
              <a:rPr lang="ru-RU" sz="2000" b="1" dirty="0" err="1" smtClean="0"/>
              <a:t>Изергиль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9333" r="15143"/>
          <a:stretch/>
        </p:blipFill>
        <p:spPr bwMode="auto">
          <a:xfrm>
            <a:off x="5364088" y="2686978"/>
            <a:ext cx="3951954" cy="417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2636911"/>
            <a:ext cx="4398293" cy="425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3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Найдите в легенде зачин.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12474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Началом (экспозицией) легенды является рассказ о том, что в старину жили веселые люди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42088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b="1" dirty="0" smtClean="0"/>
              <a:t>Где развитие действия?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081211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b="1" dirty="0" smtClean="0"/>
              <a:t>Где кульминационный момент?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7317" y="350035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Кульминационным моментом является: «и вдруг он разорвал руками себе грудь и вырвал из нее свое сердце и высоко поднял его над головой». Развязкой становится повествование о том, что « … еще пылает рядом с трупом Данко его нежное сердце. Только один осторожный человек заметил это и, боясь чего-то, наступил на гордое сердце героя…».</a:t>
            </a:r>
          </a:p>
        </p:txBody>
      </p:sp>
    </p:spTree>
    <p:extLst>
      <p:ext uri="{BB962C8B-B14F-4D97-AF65-F5344CB8AC3E}">
        <p14:creationId xmlns:p14="http://schemas.microsoft.com/office/powerpoint/2010/main" val="32871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Альтруист – это человек, который готов безвозмездно подарить свою любовь </a:t>
            </a:r>
            <a:r>
              <a:rPr lang="ru-RU" sz="2000" b="1" dirty="0" smtClean="0"/>
              <a:t>,  </a:t>
            </a:r>
            <a:r>
              <a:rPr lang="ru-RU" sz="2000" b="1" dirty="0"/>
              <a:t>добро </a:t>
            </a:r>
            <a:r>
              <a:rPr lang="ru-RU" sz="2000" b="1" dirty="0" smtClean="0"/>
              <a:t> и даже жизнь  </a:t>
            </a:r>
            <a:r>
              <a:rPr lang="ru-RU" sz="2000" b="1" dirty="0"/>
              <a:t>каждому в этом мире.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-Можно Данко назвать альтруистом? Почему?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69" y="2618118"/>
            <a:ext cx="5647654" cy="42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65\Desktop\Презентации по литературе\ФОН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4857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-Меняется ли изображение природы в легенде? Почему?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5"/>
          <a:stretch/>
        </p:blipFill>
        <p:spPr bwMode="auto">
          <a:xfrm>
            <a:off x="-130831" y="1052736"/>
            <a:ext cx="450112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9" y="1068760"/>
            <a:ext cx="3888431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5066928" cy="28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1005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165</dc:creator>
  <cp:lastModifiedBy>user</cp:lastModifiedBy>
  <cp:revision>43</cp:revision>
  <dcterms:modified xsi:type="dcterms:W3CDTF">2025-01-22T07:39:15Z</dcterms:modified>
</cp:coreProperties>
</file>