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7" r:id="rId3"/>
    <p:sldId id="312" r:id="rId4"/>
    <p:sldId id="315" r:id="rId5"/>
    <p:sldId id="318" r:id="rId6"/>
    <p:sldId id="313" r:id="rId7"/>
    <p:sldId id="296" r:id="rId8"/>
    <p:sldId id="321" r:id="rId9"/>
    <p:sldId id="320" r:id="rId10"/>
    <p:sldId id="324" r:id="rId11"/>
    <p:sldId id="323" r:id="rId12"/>
    <p:sldId id="28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4F"/>
    <a:srgbClr val="FF0066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0" y="-3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440" y="274638"/>
            <a:ext cx="10153128" cy="5818658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Конспект урока русского языка в 8 классе на тему «Виды односоставных предложений»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Здравствуйте, ребята. Начинаем урок.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Откройте  тетради, запишите: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Двадцать третье января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Классная работа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односоставных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предложений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Рассмотрите внимательно схему: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836712"/>
            <a:ext cx="10972800" cy="64807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70C0"/>
                </a:solidFill>
              </a:rPr>
              <a:t>Переделать двусоставные предложения в односоставные. Определить вид односоставных предложений.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1464" y="1628800"/>
            <a:ext cx="6984776" cy="44644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dirty="0" smtClean="0"/>
              <a:t>Мороз усиливается. </a:t>
            </a:r>
          </a:p>
          <a:p>
            <a:pPr>
              <a:buNone/>
            </a:pPr>
            <a:r>
              <a:rPr lang="ru-RU" sz="3300" dirty="0" smtClean="0"/>
              <a:t>Наступает вечер.</a:t>
            </a:r>
          </a:p>
          <a:p>
            <a:pPr>
              <a:buNone/>
            </a:pPr>
            <a:r>
              <a:rPr lang="ru-RU" sz="3300" dirty="0" smtClean="0"/>
              <a:t>С утра мы хорошо работали. </a:t>
            </a:r>
          </a:p>
          <a:p>
            <a:pPr>
              <a:buNone/>
            </a:pPr>
            <a:r>
              <a:rPr lang="ru-RU" sz="3300" dirty="0" smtClean="0"/>
              <a:t>Всю ночь мы не спали. </a:t>
            </a:r>
          </a:p>
          <a:p>
            <a:pPr>
              <a:buNone/>
            </a:pPr>
            <a:r>
              <a:rPr lang="ru-RU" sz="3300" dirty="0" smtClean="0"/>
              <a:t>Мы хотели побывать в театре. </a:t>
            </a:r>
          </a:p>
          <a:p>
            <a:pPr>
              <a:buNone/>
            </a:pPr>
            <a:r>
              <a:rPr lang="ru-RU" sz="3300" dirty="0" smtClean="0"/>
              <a:t>Весна была теплая. </a:t>
            </a:r>
          </a:p>
          <a:p>
            <a:pPr>
              <a:buNone/>
            </a:pPr>
            <a:r>
              <a:rPr lang="ru-RU" sz="3300" dirty="0" smtClean="0"/>
              <a:t>Вечер был тихий. </a:t>
            </a:r>
          </a:p>
          <a:p>
            <a:pPr>
              <a:buNone/>
            </a:pPr>
            <a:r>
              <a:rPr lang="ru-RU" sz="3300" dirty="0" smtClean="0"/>
              <a:t>Комната чистая. </a:t>
            </a:r>
          </a:p>
          <a:p>
            <a:pPr>
              <a:buNone/>
            </a:pPr>
            <a:r>
              <a:rPr lang="ru-RU" sz="3300" dirty="0" smtClean="0"/>
              <a:t>Парк красивый. </a:t>
            </a:r>
          </a:p>
          <a:p>
            <a:pPr>
              <a:buNone/>
            </a:pPr>
            <a:r>
              <a:rPr lang="ru-RU" sz="3300" dirty="0" smtClean="0"/>
              <a:t>Наш город был тихий и спокойный.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Мороз усиливается. – Морозит.  </a:t>
            </a:r>
            <a:br>
              <a:rPr lang="ru-RU" dirty="0" smtClean="0"/>
            </a:br>
            <a:r>
              <a:rPr lang="ru-RU" dirty="0" smtClean="0"/>
              <a:t>Наступает вечер. – Вечереет.</a:t>
            </a:r>
            <a:br>
              <a:rPr lang="ru-RU" dirty="0" smtClean="0"/>
            </a:br>
            <a:r>
              <a:rPr lang="ru-RU" dirty="0" smtClean="0"/>
              <a:t>С утра мы хорошо работали. –  с утра хорошо работали.</a:t>
            </a:r>
          </a:p>
          <a:p>
            <a:r>
              <a:rPr lang="ru-RU" dirty="0" smtClean="0"/>
              <a:t>Всю ночь мы не спали. - НАМ НЕ СПАЛОСЬ</a:t>
            </a:r>
          </a:p>
          <a:p>
            <a:r>
              <a:rPr lang="ru-RU" dirty="0" smtClean="0"/>
              <a:t>Мы хотели побывать в театре. - НАМ ХОТЕЛОСЬ ПОБЫВАТЬ В ТЕАТРЕ.</a:t>
            </a:r>
          </a:p>
          <a:p>
            <a:r>
              <a:rPr lang="ru-RU" dirty="0" smtClean="0"/>
              <a:t>Весна была теплая. - ВЕСНОЙ БЫЛО ТЕПЛО </a:t>
            </a:r>
          </a:p>
          <a:p>
            <a:r>
              <a:rPr lang="ru-RU" dirty="0" smtClean="0"/>
              <a:t>Вечер был тихий. - ТИХИЙ ВЕЧЕР.</a:t>
            </a:r>
          </a:p>
          <a:p>
            <a:r>
              <a:rPr lang="ru-RU" dirty="0" smtClean="0"/>
              <a:t>Комната чистая. - В КОМНАТЕ ЧИСТО. </a:t>
            </a:r>
          </a:p>
          <a:p>
            <a:r>
              <a:rPr lang="ru-RU" dirty="0" smtClean="0"/>
              <a:t>Парк красивый. - В ПАРКЕ КРАСИВО.</a:t>
            </a:r>
          </a:p>
          <a:p>
            <a:r>
              <a:rPr lang="ru-RU" dirty="0" smtClean="0"/>
              <a:t>Наш город тихий и спокойный. -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1424" y="764704"/>
            <a:ext cx="10585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урок. До свидания!</a:t>
            </a:r>
            <a:endParaRPr lang="ru-RU" sz="6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5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</a:t>
            </a:r>
            <a:endParaRPr lang="ru-RU" b="1" dirty="0"/>
          </a:p>
        </p:txBody>
      </p:sp>
      <p:sp>
        <p:nvSpPr>
          <p:cNvPr id="4" name="Овал 3"/>
          <p:cNvSpPr/>
          <p:nvPr/>
        </p:nvSpPr>
        <p:spPr>
          <a:xfrm>
            <a:off x="983432" y="1844824"/>
            <a:ext cx="4442792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51984" y="1772816"/>
            <a:ext cx="482453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12024" y="1196752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367808" y="1196752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59496" y="256490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ОДНОСОСТАВНЫЕ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6080" y="270892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ДВУСОСТАВНЫЕ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83432" y="4581128"/>
            <a:ext cx="194421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215680" y="4581128"/>
            <a:ext cx="216024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919536" y="4293096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071664" y="42930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27448" y="50851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ИМЕННЫЕ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31704" y="50851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ГЛАГОЛЬНЫЕ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Рассмотрите примеры: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15480" y="1484784"/>
            <a:ext cx="1019901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5.Пленные,заросшие щетиной, были худые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(двусоставное)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680176" y="1988840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680176" y="2132856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919536" y="206084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983432" y="2424557"/>
            <a:ext cx="97930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Гнали их плотными серыми рядами</a:t>
            </a:r>
            <a:r>
              <a:rPr kumimoji="0" lang="ru-RU" sz="400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(двусоставное)</a:t>
            </a:r>
            <a:endParaRPr kumimoji="0" lang="ru-RU" sz="400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207568" y="364502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07568" y="378904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703512" y="5717"/>
            <a:ext cx="943304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Напиши мне письмо.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горах произошёл обвал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solidFill>
                  <a:schemeClr val="tx2"/>
                </a:solidFill>
              </a:rPr>
              <a:t> 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Малышу не спится.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дверь постучали.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Запах розы и жасмина.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ойду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генералу.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Сейчас за вами придут.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Уже совсем рассвело…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3600" b="1" dirty="0" smtClean="0">
                <a:solidFill>
                  <a:schemeClr val="tx2"/>
                </a:solidFill>
              </a:rPr>
              <a:t>Великолепная погода</a:t>
            </a:r>
            <a:r>
              <a:rPr lang="ru-RU" sz="3600" b="1" dirty="0" smtClean="0">
                <a:solidFill>
                  <a:schemeClr val="tx2"/>
                </a:solidFill>
              </a:rPr>
              <a:t>! </a:t>
            </a:r>
            <a:r>
              <a:rPr lang="ru-RU" sz="3600" b="1" dirty="0" smtClean="0"/>
              <a:t>(спишите, подчеркните грамматические основы, выпишите односоставные предложения)</a:t>
            </a:r>
            <a:endParaRPr lang="ru-RU" sz="36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9416" y="1700808"/>
            <a:ext cx="10729192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1</a:t>
            </a:r>
            <a:r>
              <a:rPr lang="ru-RU" sz="3600" b="1" dirty="0" smtClean="0">
                <a:solidFill>
                  <a:srgbClr val="C00000"/>
                </a:solidFill>
              </a:rPr>
              <a:t>) Напиши мне письмо. </a:t>
            </a:r>
            <a:r>
              <a:rPr lang="ru-RU" sz="3600" b="1" dirty="0">
                <a:solidFill>
                  <a:srgbClr val="C00000"/>
                </a:solidFill>
              </a:rPr>
              <a:t>П</a:t>
            </a:r>
            <a:r>
              <a:rPr lang="ru-RU" sz="3600" b="1" dirty="0" smtClean="0">
                <a:solidFill>
                  <a:srgbClr val="C00000"/>
                </a:solidFill>
              </a:rPr>
              <a:t>ойду </a:t>
            </a:r>
            <a:r>
              <a:rPr lang="ru-RU" sz="3600" b="1" dirty="0" smtClean="0">
                <a:solidFill>
                  <a:srgbClr val="C00000"/>
                </a:solidFill>
              </a:rPr>
              <a:t>к генералу.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В дверь постучали. Сейчас за вами придут.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3) Малышу не спится. Уже совсем рассвело…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4)  </a:t>
            </a:r>
            <a:r>
              <a:rPr lang="ru-RU" sz="3600" b="1" dirty="0" smtClean="0">
                <a:solidFill>
                  <a:srgbClr val="00B050"/>
                </a:solidFill>
              </a:rPr>
              <a:t>Весна.</a:t>
            </a:r>
            <a:endParaRPr lang="ru-RU" sz="36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836712"/>
            <a:ext cx="10657184" cy="453650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Изучите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новую тему с помощью презентации</a:t>
            </a:r>
            <a:b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группы односоставных предложений </a:t>
            </a:r>
            <a:b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их особенности.</a:t>
            </a: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1424" y="404665"/>
            <a:ext cx="105851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урока: 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1.Познакомиться с видами  ...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2.Узнать особенности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предложений.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3.Научиться различать односоставные ... и распознавать их в тексте.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5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 descr="https://1.bp.blogspot.com/-1HsqmKBsr8A/X_jlHv5l5QI/AAAAAAAABII/Qq6_DplcAQcrl9tActkjkq1ThvI5gkOygCLcBGAsYHQ/s960/img3%2B%25281%252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59" name="Picture 3" descr="C:\Users\USER\Desktop\Среда\8кл\1610628628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9456" y="404664"/>
            <a:ext cx="10225136" cy="5923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72819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Constantia" pitchFamily="18" charset="0"/>
              </a:rPr>
              <a:t>Найдите и подчеркните главные члены предложения. Отметьте односоставные предложения. (С одним главным членом – подлежащим или сказуемым.)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1424" y="2708920"/>
            <a:ext cx="10369152" cy="32403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solidFill>
                  <a:srgbClr val="0070C0"/>
                </a:solidFill>
              </a:rPr>
              <a:t>Подъемы. Спуски. Мелколесье. Елочки. Сосны. Иногда под ногами скользкий лед. Шагаю возле зарядного ящика номер четыре. Мне трудно идти. Я устал. Приводят лошадей. Цепляем свои пушки к передкам и уходим длинной процессией во тьму. </a:t>
            </a:r>
          </a:p>
          <a:p>
            <a:pPr algn="just">
              <a:buNone/>
            </a:pPr>
            <a:r>
              <a:rPr lang="ru-RU" i="1" dirty="0" smtClean="0"/>
              <a:t>                                                                                      (В. Катаев.)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206</Words>
  <Application>Microsoft Office PowerPoint</Application>
  <PresentationFormat>Произвольный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Конспект урока русского языка в 8 классе на тему «Виды односоставных предложений»  Здравствуйте, ребята. Начинаем урок.  1. Откройте  тетради, запишите:                                Двадцать третье января                                      Классная работа                       Виды односоставных предложений 2. Рассмотрите внимательно схему:</vt:lpstr>
      <vt:lpstr>Предложение</vt:lpstr>
      <vt:lpstr>Рассмотрите примеры:</vt:lpstr>
      <vt:lpstr>Презентация PowerPoint</vt:lpstr>
      <vt:lpstr>Проверьте себя</vt:lpstr>
      <vt:lpstr>Изучите новую тему с помощью презентации Основные группы односоставных предложений  и их особенности.</vt:lpstr>
      <vt:lpstr>Презентация PowerPoint</vt:lpstr>
      <vt:lpstr>Презентация PowerPoint</vt:lpstr>
      <vt:lpstr>Найдите и подчеркните главные члены предложения. Отметьте односоставные предложения. (С одним главным членом – подлежащим или сказуемым.) </vt:lpstr>
      <vt:lpstr>Переделать двусоставные предложения в односоставные. Определить вид односоставных предложений. </vt:lpstr>
      <vt:lpstr>Проверка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68</cp:revision>
  <dcterms:created xsi:type="dcterms:W3CDTF">2013-08-18T07:43:00Z</dcterms:created>
  <dcterms:modified xsi:type="dcterms:W3CDTF">2025-01-22T07:23:15Z</dcterms:modified>
</cp:coreProperties>
</file>